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5" Type="http://schemas.microsoft.com/office/2020/02/relationships/classificationlabels" Target="docMetadata/LabelInfo.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6"/>
  </p:notesMasterIdLst>
  <p:handoutMasterIdLst>
    <p:handoutMasterId r:id="rId17"/>
  </p:handoutMasterIdLst>
  <p:sldIdLst>
    <p:sldId id="256" r:id="rId5"/>
    <p:sldId id="257" r:id="rId6"/>
    <p:sldId id="258" r:id="rId7"/>
    <p:sldId id="259" r:id="rId8"/>
    <p:sldId id="260" r:id="rId9"/>
    <p:sldId id="261" r:id="rId10"/>
    <p:sldId id="262" r:id="rId11"/>
    <p:sldId id="267" r:id="rId12"/>
    <p:sldId id="268" r:id="rId13"/>
    <p:sldId id="26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tia Skepetari" initials="NS"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C35"/>
    <a:srgbClr val="004B89"/>
    <a:srgbClr val="009BD5"/>
    <a:srgbClr val="245A76"/>
    <a:srgbClr val="474769"/>
    <a:srgbClr val="B2B2B2"/>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AFCFF0-0649-71D7-B05E-91C6A9745CC1}" v="81" dt="2025-12-16T07:19:56.0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03" autoAdjust="0"/>
    <p:restoredTop sz="93725" autoAdjust="0"/>
  </p:normalViewPr>
  <p:slideViewPr>
    <p:cSldViewPr snapToGrid="0">
      <p:cViewPr>
        <p:scale>
          <a:sx n="119" d="100"/>
          <a:sy n="119" d="100"/>
        </p:scale>
        <p:origin x="440" y="8"/>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23" Type="http://schemas.microsoft.com/office/2016/11/relationships/changesInfo" Target="changesInfos/changesInfo1.xml"/><Relationship Id="rId24"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agiota Agkoli" userId="S::pangoli_diadikasia.gr#ext#@iccsgr.onmicrosoft.com::49d372da-b2df-4c17-9f75-df19c8a488f0" providerId="AD" clId="Web-{28AFCFF0-0649-71D7-B05E-91C6A9745CC1}"/>
    <pc:docChg chg="modSld">
      <pc:chgData name="Panagiota Agkoli" userId="S::pangoli_diadikasia.gr#ext#@iccsgr.onmicrosoft.com::49d372da-b2df-4c17-9f75-df19c8a488f0" providerId="AD" clId="Web-{28AFCFF0-0649-71D7-B05E-91C6A9745CC1}" dt="2025-12-16T07:19:55.573" v="75" actId="20577"/>
      <pc:docMkLst>
        <pc:docMk/>
      </pc:docMkLst>
      <pc:sldChg chg="addSp delSp modSp">
        <pc:chgData name="Panagiota Agkoli" userId="S::pangoli_diadikasia.gr#ext#@iccsgr.onmicrosoft.com::49d372da-b2df-4c17-9f75-df19c8a488f0" providerId="AD" clId="Web-{28AFCFF0-0649-71D7-B05E-91C6A9745CC1}" dt="2025-12-16T07:19:15.290" v="66" actId="20577"/>
        <pc:sldMkLst>
          <pc:docMk/>
          <pc:sldMk cId="3247798845" sldId="391"/>
        </pc:sldMkLst>
        <pc:spChg chg="add del mod">
          <ac:chgData name="Panagiota Agkoli" userId="S::pangoli_diadikasia.gr#ext#@iccsgr.onmicrosoft.com::49d372da-b2df-4c17-9f75-df19c8a488f0" providerId="AD" clId="Web-{28AFCFF0-0649-71D7-B05E-91C6A9745CC1}" dt="2025-12-16T07:18:45.180" v="58"/>
          <ac:spMkLst>
            <pc:docMk/>
            <pc:sldMk cId="3247798845" sldId="391"/>
            <ac:spMk id="7" creationId="{03802329-3D1B-4432-4746-EDF869E21E9E}"/>
          </ac:spMkLst>
        </pc:spChg>
        <pc:spChg chg="add mod">
          <ac:chgData name="Panagiota Agkoli" userId="S::pangoli_diadikasia.gr#ext#@iccsgr.onmicrosoft.com::49d372da-b2df-4c17-9f75-df19c8a488f0" providerId="AD" clId="Web-{28AFCFF0-0649-71D7-B05E-91C6A9745CC1}" dt="2025-12-16T07:19:15.290" v="66" actId="20577"/>
          <ac:spMkLst>
            <pc:docMk/>
            <pc:sldMk cId="3247798845" sldId="391"/>
            <ac:spMk id="10" creationId="{CE56A54A-052C-8E6E-F362-89829AF00D53}"/>
          </ac:spMkLst>
        </pc:spChg>
        <pc:spChg chg="del mod">
          <ac:chgData name="Panagiota Agkoli" userId="S::pangoli_diadikasia.gr#ext#@iccsgr.onmicrosoft.com::49d372da-b2df-4c17-9f75-df19c8a488f0" providerId="AD" clId="Web-{28AFCFF0-0649-71D7-B05E-91C6A9745CC1}" dt="2025-12-16T07:18:35.586" v="55"/>
          <ac:spMkLst>
            <pc:docMk/>
            <pc:sldMk cId="3247798845" sldId="391"/>
            <ac:spMk id="23" creationId="{8E5E4638-9BCB-4C2E-914F-CC868E2020D5}"/>
          </ac:spMkLst>
        </pc:spChg>
      </pc:sldChg>
      <pc:sldChg chg="addSp delSp modSp">
        <pc:chgData name="Panagiota Agkoli" userId="S::pangoli_diadikasia.gr#ext#@iccsgr.onmicrosoft.com::49d372da-b2df-4c17-9f75-df19c8a488f0" providerId="AD" clId="Web-{28AFCFF0-0649-71D7-B05E-91C6A9745CC1}" dt="2025-12-16T07:19:55.573" v="75" actId="20577"/>
        <pc:sldMkLst>
          <pc:docMk/>
          <pc:sldMk cId="4086086418" sldId="397"/>
        </pc:sldMkLst>
        <pc:spChg chg="del">
          <ac:chgData name="Panagiota Agkoli" userId="S::pangoli_diadikasia.gr#ext#@iccsgr.onmicrosoft.com::49d372da-b2df-4c17-9f75-df19c8a488f0" providerId="AD" clId="Web-{28AFCFF0-0649-71D7-B05E-91C6A9745CC1}" dt="2025-12-16T07:15:12.858" v="2"/>
          <ac:spMkLst>
            <pc:docMk/>
            <pc:sldMk cId="4086086418" sldId="397"/>
            <ac:spMk id="3" creationId="{2EDA8D7C-5D10-4216-B013-344D3FEA03D0}"/>
          </ac:spMkLst>
        </pc:spChg>
        <pc:spChg chg="add mod">
          <ac:chgData name="Panagiota Agkoli" userId="S::pangoli_diadikasia.gr#ext#@iccsgr.onmicrosoft.com::49d372da-b2df-4c17-9f75-df19c8a488f0" providerId="AD" clId="Web-{28AFCFF0-0649-71D7-B05E-91C6A9745CC1}" dt="2025-12-16T07:19:55.573" v="75" actId="20577"/>
          <ac:spMkLst>
            <pc:docMk/>
            <pc:sldMk cId="4086086418" sldId="397"/>
            <ac:spMk id="4" creationId="{2EDA8D7C-5D10-4216-B013-344D3FEA03D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accent5_5" csCatId="accent5" phldr="1"/>
      <dgm:spPr/>
      <dgm:t>
        <a:bodyPr/>
        <a:lstStyle/>
        <a:p>
          <a:endParaRPr lang="en-US"/>
        </a:p>
      </dgm:t>
    </dgm:pt>
    <dgm:pt modelId="{4259F840-24E7-476F-9F30-482E46395856}">
      <dgm:prSet phldrT="[Text]" custT="1"/>
      <dgm:spPr/>
      <dgm:t>
        <a:bodyPr/>
        <a:lstStyle/>
        <a:p>
          <a:r>
            <a:rPr lang="en-US" sz="1800" dirty="0">
              <a:latin typeface="Avenir Next LT Pro" panose="020B0504020202020204" pitchFamily="34" charset="0"/>
            </a:rPr>
            <a:t>Title</a:t>
          </a:r>
        </a:p>
      </dgm:t>
    </dgm:pt>
    <dgm:pt modelId="{FCE8068D-7E50-4749-A8D0-ADEDAC5637B3}" type="parTrans" cxnId="{42EE41D1-3C16-4937-BB38-B076896C09A0}">
      <dgm:prSet/>
      <dgm:spPr/>
      <dgm:t>
        <a:bodyPr/>
        <a:lstStyle/>
        <a:p>
          <a:endParaRPr lang="en-US" sz="1800">
            <a:latin typeface="+mn-lt"/>
          </a:endParaRPr>
        </a:p>
      </dgm:t>
    </dgm:pt>
    <dgm:pt modelId="{DCC444A4-F20A-48F5-A61E-47BFFF185A57}" type="sibTrans" cxnId="{42EE41D1-3C16-4937-BB38-B076896C09A0}">
      <dgm:prSet/>
      <dgm:spPr/>
      <dgm:t>
        <a:bodyPr/>
        <a:lstStyle/>
        <a:p>
          <a:endParaRPr lang="en-US" sz="1800">
            <a:latin typeface="+mn-lt"/>
          </a:endParaRPr>
        </a:p>
      </dgm:t>
    </dgm:pt>
    <dgm:pt modelId="{B54C8F6C-BE1E-4EAB-B7A0-48DE01FFAA36}">
      <dgm:prSet phldrT="[Text]" custT="1"/>
      <dgm:spPr/>
      <dgm:t>
        <a:bodyPr/>
        <a:lstStyle/>
        <a:p>
          <a:pPr>
            <a:buFont typeface="Symbol" panose="05050102010706020507" pitchFamily="18" charset="2"/>
            <a:buChar char=""/>
          </a:pPr>
          <a:r>
            <a:rPr lang="en-US" sz="1800" dirty="0">
              <a:latin typeface="Avenir Next LT Pro" panose="020B0504020202020204" pitchFamily="34" charset="0"/>
            </a:rPr>
            <a:t>Description</a:t>
          </a:r>
        </a:p>
      </dgm:t>
    </dgm:pt>
    <dgm:pt modelId="{8DE7CD45-B7C0-432E-B819-6A7D97E31315}" type="parTrans" cxnId="{770CA1CC-3DDD-451E-AE83-A71CA570260C}">
      <dgm:prSet/>
      <dgm:spPr/>
      <dgm:t>
        <a:bodyPr/>
        <a:lstStyle/>
        <a:p>
          <a:endParaRPr lang="en-US" sz="1800">
            <a:latin typeface="+mn-lt"/>
          </a:endParaRPr>
        </a:p>
      </dgm:t>
    </dgm:pt>
    <dgm:pt modelId="{C33B8BEF-A818-4A2F-A99A-E2B29895E184}" type="sibTrans" cxnId="{770CA1CC-3DDD-451E-AE83-A71CA570260C}">
      <dgm:prSet/>
      <dgm:spPr/>
      <dgm:t>
        <a:bodyPr/>
        <a:lstStyle/>
        <a:p>
          <a:endParaRPr lang="en-US" sz="1800">
            <a:latin typeface="+mn-lt"/>
          </a:endParaRPr>
        </a:p>
      </dgm:t>
    </dgm:pt>
    <dgm:pt modelId="{E4033A39-DCC4-4038-9562-AEDDBBB37A99}">
      <dgm:prSet phldrT="[Text]" custT="1"/>
      <dgm:spPr/>
      <dgm:t>
        <a:bodyPr/>
        <a:lstStyle/>
        <a:p>
          <a:r>
            <a:rPr lang="en-US" sz="1800" dirty="0">
              <a:latin typeface="Avenir Next LT Pro" panose="020B0504020202020204" pitchFamily="34" charset="0"/>
            </a:rPr>
            <a:t>Title</a:t>
          </a:r>
        </a:p>
      </dgm:t>
    </dgm:pt>
    <dgm:pt modelId="{048EEAE6-78BA-4B00-B7BB-9C22DBB1E8F4}" type="parTrans" cxnId="{32EF2862-2950-4DF8-BEA8-CD19460CCA31}">
      <dgm:prSet/>
      <dgm:spPr/>
      <dgm:t>
        <a:bodyPr/>
        <a:lstStyle/>
        <a:p>
          <a:endParaRPr lang="en-US" sz="1800">
            <a:latin typeface="+mn-lt"/>
          </a:endParaRPr>
        </a:p>
      </dgm:t>
    </dgm:pt>
    <dgm:pt modelId="{80AB0E5B-0C58-465D-A545-5B21133D2849}" type="sibTrans" cxnId="{32EF2862-2950-4DF8-BEA8-CD19460CCA31}">
      <dgm:prSet/>
      <dgm:spPr/>
      <dgm:t>
        <a:bodyPr/>
        <a:lstStyle/>
        <a:p>
          <a:endParaRPr lang="en-US" sz="1800">
            <a:latin typeface="+mn-lt"/>
          </a:endParaRPr>
        </a:p>
      </dgm:t>
    </dgm:pt>
    <dgm:pt modelId="{A4C0B4E4-70AD-4901-9E3F-7EA25DD6DAA1}">
      <dgm:prSet phldrT="[Text]" custT="1"/>
      <dgm:spPr/>
      <dgm:t>
        <a:bodyPr/>
        <a:lstStyle/>
        <a:p>
          <a:pPr>
            <a:buFont typeface="Symbol" panose="05050102010706020507" pitchFamily="18" charset="2"/>
            <a:buChar char=""/>
          </a:pPr>
          <a:r>
            <a:rPr lang="en-US" sz="1800" dirty="0">
              <a:latin typeface="Avenir Next LT Pro" panose="020B0504020202020204" pitchFamily="34" charset="0"/>
            </a:rPr>
            <a:t>Description</a:t>
          </a:r>
        </a:p>
      </dgm:t>
    </dgm:pt>
    <dgm:pt modelId="{701D9033-BAD3-4299-933F-A47AFDC2ECD0}" type="parTrans" cxnId="{5E74CB62-E52E-4CEE-8AA1-9812BFC0D67E}">
      <dgm:prSet/>
      <dgm:spPr/>
      <dgm:t>
        <a:bodyPr/>
        <a:lstStyle/>
        <a:p>
          <a:endParaRPr lang="en-US" sz="1800">
            <a:latin typeface="+mn-lt"/>
          </a:endParaRPr>
        </a:p>
      </dgm:t>
    </dgm:pt>
    <dgm:pt modelId="{657DB10D-2517-48AA-B970-6D815DBD4123}" type="sibTrans" cxnId="{5E74CB62-E52E-4CEE-8AA1-9812BFC0D67E}">
      <dgm:prSet/>
      <dgm:spPr/>
      <dgm:t>
        <a:bodyPr/>
        <a:lstStyle/>
        <a:p>
          <a:endParaRPr lang="en-US" sz="1800">
            <a:latin typeface="+mn-lt"/>
          </a:endParaRPr>
        </a:p>
      </dgm:t>
    </dgm:pt>
    <dgm:pt modelId="{87BF7896-20EA-4E8F-B6F4-A34EC5C9CB50}">
      <dgm:prSet phldrT="[Text]" custT="1"/>
      <dgm:spPr/>
      <dgm:t>
        <a:bodyPr/>
        <a:lstStyle/>
        <a:p>
          <a:r>
            <a:rPr lang="en-US" sz="1800" dirty="0">
              <a:latin typeface="Avenir Next LT Pro" panose="020B0504020202020204" pitchFamily="34" charset="0"/>
            </a:rPr>
            <a:t>Title</a:t>
          </a:r>
        </a:p>
      </dgm:t>
    </dgm:pt>
    <dgm:pt modelId="{05E47BA5-F724-4AEE-9B5B-401F18E028E6}" type="parTrans" cxnId="{92330C11-C197-4512-BDA4-8D8A69AF7D1C}">
      <dgm:prSet/>
      <dgm:spPr/>
      <dgm:t>
        <a:bodyPr/>
        <a:lstStyle/>
        <a:p>
          <a:endParaRPr lang="en-US" sz="1800">
            <a:latin typeface="+mn-lt"/>
          </a:endParaRPr>
        </a:p>
      </dgm:t>
    </dgm:pt>
    <dgm:pt modelId="{D63CE73E-35DE-48C3-8753-7648BC953C0D}" type="sibTrans" cxnId="{92330C11-C197-4512-BDA4-8D8A69AF7D1C}">
      <dgm:prSet/>
      <dgm:spPr/>
      <dgm:t>
        <a:bodyPr/>
        <a:lstStyle/>
        <a:p>
          <a:endParaRPr lang="en-US" sz="1800">
            <a:latin typeface="+mn-lt"/>
          </a:endParaRPr>
        </a:p>
      </dgm:t>
    </dgm:pt>
    <dgm:pt modelId="{43CBB0A2-9D75-4264-8A30-3E8974B40658}">
      <dgm:prSet phldrT="[Text]" custT="1"/>
      <dgm:spPr/>
      <dgm:t>
        <a:bodyPr/>
        <a:lstStyle/>
        <a:p>
          <a:pPr>
            <a:buFont typeface="Symbol" panose="05050102010706020507" pitchFamily="18" charset="2"/>
            <a:buChar char=""/>
          </a:pPr>
          <a:r>
            <a:rPr lang="en-US" sz="1800" dirty="0">
              <a:latin typeface="Avenir Next LT Pro" panose="020B0504020202020204" pitchFamily="34" charset="0"/>
            </a:rPr>
            <a:t>Description</a:t>
          </a:r>
        </a:p>
      </dgm:t>
    </dgm:pt>
    <dgm:pt modelId="{F806E590-5F8E-48A1-96AC-9E738290D2ED}" type="parTrans" cxnId="{4D2DF581-8128-4440-9E51-29109DC6ED52}">
      <dgm:prSet/>
      <dgm:spPr/>
      <dgm:t>
        <a:bodyPr/>
        <a:lstStyle/>
        <a:p>
          <a:endParaRPr lang="en-US" sz="1800">
            <a:latin typeface="+mn-lt"/>
          </a:endParaRPr>
        </a:p>
      </dgm:t>
    </dgm:pt>
    <dgm:pt modelId="{20F77EFB-335C-4BC3-AD95-8421EDF343E6}" type="sibTrans" cxnId="{4D2DF581-8128-4440-9E51-29109DC6ED52}">
      <dgm:prSet/>
      <dgm:spPr/>
      <dgm:t>
        <a:bodyPr/>
        <a:lstStyle/>
        <a:p>
          <a:endParaRPr lang="en-US" sz="1800">
            <a:latin typeface="+mn-lt"/>
          </a:endParaRPr>
        </a:p>
      </dgm:t>
    </dgm:pt>
    <dgm:pt modelId="{3DE6FF16-CA4D-4D34-ABEB-8BE6A40B5E52}">
      <dgm:prSet phldrT="[Text]" custT="1"/>
      <dgm:spPr/>
      <dgm:t>
        <a:bodyPr/>
        <a:lstStyle/>
        <a:p>
          <a:pPr>
            <a:buFont typeface="Symbol" panose="05050102010706020507" pitchFamily="18" charset="2"/>
            <a:buChar char=""/>
          </a:pPr>
          <a:r>
            <a:rPr lang="en-US" sz="1800" dirty="0">
              <a:latin typeface="Avenir Next LT Pro" panose="020B0504020202020204" pitchFamily="34" charset="0"/>
            </a:rPr>
            <a:t>Title</a:t>
          </a:r>
        </a:p>
      </dgm:t>
    </dgm:pt>
    <dgm:pt modelId="{DA9CCCCB-8206-4757-82C8-F885E9D238B5}" type="parTrans" cxnId="{636DE8C5-F706-4BA5-855F-85FD2239E2BE}">
      <dgm:prSet/>
      <dgm:spPr/>
      <dgm:t>
        <a:bodyPr/>
        <a:lstStyle/>
        <a:p>
          <a:endParaRPr lang="en-US" sz="1800"/>
        </a:p>
      </dgm:t>
    </dgm:pt>
    <dgm:pt modelId="{986162A7-6F89-4679-B40E-33A17DA21B73}" type="sibTrans" cxnId="{636DE8C5-F706-4BA5-855F-85FD2239E2BE}">
      <dgm:prSet/>
      <dgm:spPr/>
      <dgm:t>
        <a:bodyPr/>
        <a:lstStyle/>
        <a:p>
          <a:endParaRPr lang="en-US" sz="1800"/>
        </a:p>
      </dgm:t>
    </dgm:pt>
    <dgm:pt modelId="{AC76BE15-3E8A-498B-91BD-CF772C26B6F1}">
      <dgm:prSet phldrT="[Text]" custT="1"/>
      <dgm:spPr/>
      <dgm:t>
        <a:bodyPr/>
        <a:lstStyle/>
        <a:p>
          <a:pPr>
            <a:buFont typeface="Symbol" panose="05050102010706020507" pitchFamily="18" charset="2"/>
            <a:buChar char=""/>
          </a:pPr>
          <a:r>
            <a:rPr lang="en-US" sz="1800" dirty="0">
              <a:latin typeface="Avenir Next LT Pro" panose="020B0504020202020204" pitchFamily="34" charset="0"/>
            </a:rPr>
            <a:t>Title</a:t>
          </a:r>
        </a:p>
      </dgm:t>
    </dgm:pt>
    <dgm:pt modelId="{00CCB400-064A-4EF5-9806-9534D9AC69AD}" type="parTrans" cxnId="{140A4778-8248-44DE-B78A-23C578A77D7E}">
      <dgm:prSet/>
      <dgm:spPr/>
      <dgm:t>
        <a:bodyPr/>
        <a:lstStyle/>
        <a:p>
          <a:endParaRPr lang="en-US" sz="1800"/>
        </a:p>
      </dgm:t>
    </dgm:pt>
    <dgm:pt modelId="{662A3D6E-7238-444F-BC0B-C7A4321261DB}" type="sibTrans" cxnId="{140A4778-8248-44DE-B78A-23C578A77D7E}">
      <dgm:prSet/>
      <dgm:spPr/>
      <dgm:t>
        <a:bodyPr/>
        <a:lstStyle/>
        <a:p>
          <a:endParaRPr lang="en-US" sz="1800"/>
        </a:p>
      </dgm:t>
    </dgm:pt>
    <dgm:pt modelId="{73820394-2159-4075-9E6F-217263B07F8B}">
      <dgm:prSet phldrT="[Text]" custT="1"/>
      <dgm:spPr/>
      <dgm:t>
        <a:bodyPr/>
        <a:lstStyle/>
        <a:p>
          <a:pPr>
            <a:buFont typeface="Symbol" panose="05050102010706020507" pitchFamily="18" charset="2"/>
            <a:buChar char=""/>
          </a:pPr>
          <a:r>
            <a:rPr lang="en-US" sz="1800" dirty="0">
              <a:latin typeface="Avenir Next LT Pro" panose="020B0504020202020204" pitchFamily="34" charset="0"/>
            </a:rPr>
            <a:t>Description</a:t>
          </a:r>
        </a:p>
      </dgm:t>
    </dgm:pt>
    <dgm:pt modelId="{A861A835-3A0D-4B09-8870-87D7FDC7B27F}" type="parTrans" cxnId="{19CF03A0-47BE-4ABD-A62C-A27E16D6C5A3}">
      <dgm:prSet/>
      <dgm:spPr/>
      <dgm:t>
        <a:bodyPr/>
        <a:lstStyle/>
        <a:p>
          <a:endParaRPr lang="en-US" sz="1800"/>
        </a:p>
      </dgm:t>
    </dgm:pt>
    <dgm:pt modelId="{D383A36B-470D-499F-AE13-85A6B2495524}" type="sibTrans" cxnId="{19CF03A0-47BE-4ABD-A62C-A27E16D6C5A3}">
      <dgm:prSet/>
      <dgm:spPr/>
      <dgm:t>
        <a:bodyPr/>
        <a:lstStyle/>
        <a:p>
          <a:endParaRPr lang="en-US" sz="1800"/>
        </a:p>
      </dgm:t>
    </dgm:pt>
    <dgm:pt modelId="{C032D242-8D23-4EEC-A10A-7B0691E5A409}">
      <dgm:prSet phldrT="[Text]" custT="1"/>
      <dgm:spPr/>
      <dgm:t>
        <a:bodyPr/>
        <a:lstStyle/>
        <a:p>
          <a:pPr>
            <a:buFont typeface="Symbol" panose="05050102010706020507" pitchFamily="18" charset="2"/>
            <a:buChar char=""/>
          </a:pPr>
          <a:r>
            <a:rPr lang="en-US" sz="1800" dirty="0">
              <a:latin typeface="Avenir Next LT Pro" panose="020B0504020202020204" pitchFamily="34" charset="0"/>
            </a:rPr>
            <a:t>Description</a:t>
          </a:r>
        </a:p>
      </dgm:t>
    </dgm:pt>
    <dgm:pt modelId="{167DA838-BF1F-42A4-81E8-806F40795A14}" type="parTrans" cxnId="{D9403C73-FB83-47D6-85AE-067D49ED63F2}">
      <dgm:prSet/>
      <dgm:spPr/>
      <dgm:t>
        <a:bodyPr/>
        <a:lstStyle/>
        <a:p>
          <a:endParaRPr lang="en-US" sz="1800"/>
        </a:p>
      </dgm:t>
    </dgm:pt>
    <dgm:pt modelId="{7EFA60CA-572D-434D-B452-A4ACBAEB4D2C}" type="sibTrans" cxnId="{D9403C73-FB83-47D6-85AE-067D49ED63F2}">
      <dgm:prSet/>
      <dgm:spPr/>
      <dgm:t>
        <a:bodyPr/>
        <a:lstStyle/>
        <a:p>
          <a:endParaRPr lang="en-US" sz="1800"/>
        </a:p>
      </dgm:t>
    </dgm:pt>
    <dgm:pt modelId="{196C9F68-3606-4282-A4C6-4485F1280B5F}" type="pres">
      <dgm:prSet presAssocID="{E5B2E815-0D19-41DC-B01B-4D608769620A}" presName="Name0" presStyleCnt="0">
        <dgm:presLayoutVars>
          <dgm:chMax/>
          <dgm:chPref/>
          <dgm:animLvl val="lvl"/>
        </dgm:presLayoutVars>
      </dgm:prSet>
      <dgm:spPr/>
      <dgm:t>
        <a:bodyPr/>
        <a:lstStyle/>
        <a:p>
          <a:endParaRPr lang="it-IT"/>
        </a:p>
      </dgm:t>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t>
        <a:bodyPr/>
        <a:lstStyle/>
        <a:p>
          <a:endParaRPr lang="it-IT"/>
        </a:p>
      </dgm:t>
    </dgm:pt>
    <dgm:pt modelId="{45A02F84-C6CB-43F5-AEE4-3EA66C2BD25F}" type="pres">
      <dgm:prSet presAssocID="{4259F840-24E7-476F-9F30-482E46395856}" presName="Childtext1" presStyleLbl="revTx" presStyleIdx="0" presStyleCnt="5">
        <dgm:presLayoutVars>
          <dgm:bulletEnabled val="1"/>
        </dgm:presLayoutVars>
      </dgm:prSet>
      <dgm:spPr/>
      <dgm:t>
        <a:bodyPr/>
        <a:lstStyle/>
        <a:p>
          <a:endParaRPr lang="it-IT"/>
        </a:p>
      </dgm:t>
    </dgm:pt>
    <dgm:pt modelId="{6BA46904-CB7C-4538-BD49-D3891EF19552}" type="pres">
      <dgm:prSet presAssocID="{4259F840-24E7-476F-9F30-482E46395856}" presName="ConnectLine1" presStyleLbl="sibTrans1D1" presStyleIdx="0" presStyleCnt="5"/>
      <dgm:spPr>
        <a:noFill/>
        <a:ln w="6350" cap="flat" cmpd="sng" algn="ctr">
          <a:solidFill>
            <a:schemeClr val="accent5">
              <a:shade val="90000"/>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t>
        <a:bodyPr/>
        <a:lstStyle/>
        <a:p>
          <a:endParaRPr lang="it-IT"/>
        </a:p>
      </dgm:t>
    </dgm:pt>
    <dgm:pt modelId="{FEBD3C2A-A340-470A-A475-AE614EA07678}" type="pres">
      <dgm:prSet presAssocID="{E4033A39-DCC4-4038-9562-AEDDBBB37A99}" presName="Childtext1" presStyleLbl="revTx" presStyleIdx="1" presStyleCnt="5">
        <dgm:presLayoutVars>
          <dgm:bulletEnabled val="1"/>
        </dgm:presLayoutVars>
      </dgm:prSet>
      <dgm:spPr/>
      <dgm:t>
        <a:bodyPr/>
        <a:lstStyle/>
        <a:p>
          <a:endParaRPr lang="it-IT"/>
        </a:p>
      </dgm:t>
    </dgm:pt>
    <dgm:pt modelId="{080474C8-0FEA-4FD1-97F1-0978CFB4A37F}" type="pres">
      <dgm:prSet presAssocID="{E4033A39-DCC4-4038-9562-AEDDBBB37A99}" presName="ConnectLine1" presStyleLbl="sibTrans1D1" presStyleIdx="1" presStyleCnt="5"/>
      <dgm:spPr>
        <a:noFill/>
        <a:ln w="6350" cap="flat" cmpd="sng" algn="ctr">
          <a:solidFill>
            <a:schemeClr val="accent5">
              <a:shade val="90000"/>
              <a:hueOff val="0"/>
              <a:satOff val="-37"/>
              <a:lumOff val="5039"/>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t>
        <a:bodyPr/>
        <a:lstStyle/>
        <a:p>
          <a:endParaRPr lang="it-IT"/>
        </a:p>
      </dgm:t>
    </dgm:pt>
    <dgm:pt modelId="{80CDBBF8-C6B4-4166-87C1-DC9120CC7586}" type="pres">
      <dgm:prSet presAssocID="{87BF7896-20EA-4E8F-B6F4-A34EC5C9CB50}" presName="Childtext1" presStyleLbl="revTx" presStyleIdx="2" presStyleCnt="5">
        <dgm:presLayoutVars>
          <dgm:bulletEnabled val="1"/>
        </dgm:presLayoutVars>
      </dgm:prSet>
      <dgm:spPr/>
      <dgm:t>
        <a:bodyPr/>
        <a:lstStyle/>
        <a:p>
          <a:endParaRPr lang="it-IT"/>
        </a:p>
      </dgm:t>
    </dgm:pt>
    <dgm:pt modelId="{89759DE5-9F8A-470E-A6D8-F13BB4DEE93D}" type="pres">
      <dgm:prSet presAssocID="{87BF7896-20EA-4E8F-B6F4-A34EC5C9CB50}" presName="ConnectLine1" presStyleLbl="sibTrans1D1" presStyleIdx="2" presStyleCnt="5"/>
      <dgm:spPr>
        <a:noFill/>
        <a:ln w="6350" cap="flat" cmpd="sng" algn="ctr">
          <a:solidFill>
            <a:schemeClr val="accent5">
              <a:shade val="90000"/>
              <a:hueOff val="0"/>
              <a:satOff val="-74"/>
              <a:lumOff val="10078"/>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8C327064-3851-4ECF-AAB7-82B51711041E}" type="pres">
      <dgm:prSet presAssocID="{D63CE73E-35DE-48C3-8753-7648BC953C0D}" presName="spaceBetweenRectangles1" presStyleCnt="0"/>
      <dgm:spPr/>
    </dgm:pt>
    <dgm:pt modelId="{3ADEA4DF-6814-494D-9D3D-41947417052B}" type="pres">
      <dgm:prSet presAssocID="{3DE6FF16-CA4D-4D34-ABEB-8BE6A40B5E52}" presName="composite1" presStyleCnt="0"/>
      <dgm:spPr/>
    </dgm:pt>
    <dgm:pt modelId="{74CD3FF2-195B-429B-BC6F-5B5A7FED2BE2}" type="pres">
      <dgm:prSet presAssocID="{3DE6FF16-CA4D-4D34-ABEB-8BE6A40B5E52}" presName="parent1" presStyleLbl="alignNode1" presStyleIdx="3" presStyleCnt="5">
        <dgm:presLayoutVars>
          <dgm:chMax val="1"/>
          <dgm:chPref val="1"/>
          <dgm:bulletEnabled val="1"/>
        </dgm:presLayoutVars>
      </dgm:prSet>
      <dgm:spPr/>
      <dgm:t>
        <a:bodyPr/>
        <a:lstStyle/>
        <a:p>
          <a:endParaRPr lang="it-IT"/>
        </a:p>
      </dgm:t>
    </dgm:pt>
    <dgm:pt modelId="{1BB5FD64-47F9-47A3-911F-535BFE17A3B9}" type="pres">
      <dgm:prSet presAssocID="{3DE6FF16-CA4D-4D34-ABEB-8BE6A40B5E52}" presName="Childtext1" presStyleLbl="revTx" presStyleIdx="3" presStyleCnt="5">
        <dgm:presLayoutVars>
          <dgm:bulletEnabled val="1"/>
        </dgm:presLayoutVars>
      </dgm:prSet>
      <dgm:spPr/>
      <dgm:t>
        <a:bodyPr/>
        <a:lstStyle/>
        <a:p>
          <a:endParaRPr lang="it-IT"/>
        </a:p>
      </dgm:t>
    </dgm:pt>
    <dgm:pt modelId="{FE9B27EB-7AC7-485A-9A55-41E8118F9EAF}" type="pres">
      <dgm:prSet presAssocID="{3DE6FF16-CA4D-4D34-ABEB-8BE6A40B5E52}" presName="ConnectLine1" presStyleLbl="sibTrans1D1" presStyleIdx="3" presStyleCnt="5"/>
      <dgm:spPr>
        <a:noFill/>
        <a:ln w="6350" cap="flat" cmpd="sng" algn="ctr">
          <a:solidFill>
            <a:schemeClr val="accent5">
              <a:shade val="90000"/>
              <a:hueOff val="0"/>
              <a:satOff val="-111"/>
              <a:lumOff val="15118"/>
              <a:alphaOff val="0"/>
            </a:schemeClr>
          </a:solidFill>
          <a:prstDash val="dash"/>
          <a:miter lim="800000"/>
        </a:ln>
        <a:effectLst/>
      </dgm:spPr>
    </dgm:pt>
    <dgm:pt modelId="{46BD4721-4664-4AD0-9F11-DBE7E0B207D5}" type="pres">
      <dgm:prSet presAssocID="{3DE6FF16-CA4D-4D34-ABEB-8BE6A40B5E52}" presName="ConnectLineEnd1" presStyleLbl="lnNode1" presStyleIdx="3" presStyleCnt="5"/>
      <dgm:spPr/>
    </dgm:pt>
    <dgm:pt modelId="{69028BD0-349D-4B47-B1F4-B64C6478DE3C}" type="pres">
      <dgm:prSet presAssocID="{3DE6FF16-CA4D-4D34-ABEB-8BE6A40B5E52}" presName="EmptyPane1" presStyleCnt="0"/>
      <dgm:spPr/>
    </dgm:pt>
    <dgm:pt modelId="{619CFBB1-86F5-45A6-80BA-23F97450662F}" type="pres">
      <dgm:prSet presAssocID="{986162A7-6F89-4679-B40E-33A17DA21B73}" presName="spaceBetweenRectangles1" presStyleCnt="0"/>
      <dgm:spPr/>
    </dgm:pt>
    <dgm:pt modelId="{E4E0A96A-AF87-442A-A1A3-64B8F3CFC7FE}" type="pres">
      <dgm:prSet presAssocID="{AC76BE15-3E8A-498B-91BD-CF772C26B6F1}" presName="composite1" presStyleCnt="0"/>
      <dgm:spPr/>
    </dgm:pt>
    <dgm:pt modelId="{483E7832-9872-48C4-8E65-DCB39D4CDBDF}" type="pres">
      <dgm:prSet presAssocID="{AC76BE15-3E8A-498B-91BD-CF772C26B6F1}" presName="parent1" presStyleLbl="alignNode1" presStyleIdx="4" presStyleCnt="5">
        <dgm:presLayoutVars>
          <dgm:chMax val="1"/>
          <dgm:chPref val="1"/>
          <dgm:bulletEnabled val="1"/>
        </dgm:presLayoutVars>
      </dgm:prSet>
      <dgm:spPr/>
      <dgm:t>
        <a:bodyPr/>
        <a:lstStyle/>
        <a:p>
          <a:endParaRPr lang="it-IT"/>
        </a:p>
      </dgm:t>
    </dgm:pt>
    <dgm:pt modelId="{1FA3C236-5719-4A33-A6BB-80FA85F940E3}" type="pres">
      <dgm:prSet presAssocID="{AC76BE15-3E8A-498B-91BD-CF772C26B6F1}" presName="Childtext1" presStyleLbl="revTx" presStyleIdx="4" presStyleCnt="5">
        <dgm:presLayoutVars>
          <dgm:bulletEnabled val="1"/>
        </dgm:presLayoutVars>
      </dgm:prSet>
      <dgm:spPr/>
      <dgm:t>
        <a:bodyPr/>
        <a:lstStyle/>
        <a:p>
          <a:endParaRPr lang="it-IT"/>
        </a:p>
      </dgm:t>
    </dgm:pt>
    <dgm:pt modelId="{18F1C823-9ACD-4FCD-8102-F468DCE57A45}" type="pres">
      <dgm:prSet presAssocID="{AC76BE15-3E8A-498B-91BD-CF772C26B6F1}" presName="ConnectLine1" presStyleLbl="sibTrans1D1" presStyleIdx="4" presStyleCnt="5"/>
      <dgm:spPr>
        <a:noFill/>
        <a:ln w="6350" cap="flat" cmpd="sng" algn="ctr">
          <a:solidFill>
            <a:schemeClr val="accent5">
              <a:shade val="90000"/>
              <a:hueOff val="0"/>
              <a:satOff val="-148"/>
              <a:lumOff val="20157"/>
              <a:alphaOff val="0"/>
            </a:schemeClr>
          </a:solidFill>
          <a:prstDash val="dash"/>
          <a:miter lim="800000"/>
        </a:ln>
        <a:effectLst/>
      </dgm:spPr>
    </dgm:pt>
    <dgm:pt modelId="{F8AD0AB8-BBDF-4F0A-A6A0-850E289DD521}" type="pres">
      <dgm:prSet presAssocID="{AC76BE15-3E8A-498B-91BD-CF772C26B6F1}" presName="ConnectLineEnd1" presStyleLbl="lnNode1" presStyleIdx="4" presStyleCnt="5"/>
      <dgm:spPr/>
    </dgm:pt>
    <dgm:pt modelId="{11CAE2E7-2E06-450A-A729-9C2DCEF85421}" type="pres">
      <dgm:prSet presAssocID="{AC76BE15-3E8A-498B-91BD-CF772C26B6F1}" presName="EmptyPane1" presStyleCnt="0"/>
      <dgm:spPr/>
    </dgm:pt>
  </dgm:ptLst>
  <dgm:cxnLst>
    <dgm:cxn modelId="{4D2DF581-8128-4440-9E51-29109DC6ED52}" srcId="{87BF7896-20EA-4E8F-B6F4-A34EC5C9CB50}" destId="{43CBB0A2-9D75-4264-8A30-3E8974B40658}" srcOrd="0" destOrd="0" parTransId="{F806E590-5F8E-48A1-96AC-9E738290D2ED}" sibTransId="{20F77EFB-335C-4BC3-AD95-8421EDF343E6}"/>
    <dgm:cxn modelId="{5E74CB62-E52E-4CEE-8AA1-9812BFC0D67E}" srcId="{E4033A39-DCC4-4038-9562-AEDDBBB37A99}" destId="{A4C0B4E4-70AD-4901-9E3F-7EA25DD6DAA1}" srcOrd="0" destOrd="0" parTransId="{701D9033-BAD3-4299-933F-A47AFDC2ECD0}" sibTransId="{657DB10D-2517-48AA-B970-6D815DBD4123}"/>
    <dgm:cxn modelId="{770CA1CC-3DDD-451E-AE83-A71CA570260C}" srcId="{4259F840-24E7-476F-9F30-482E46395856}" destId="{B54C8F6C-BE1E-4EAB-B7A0-48DE01FFAA36}" srcOrd="0" destOrd="0" parTransId="{8DE7CD45-B7C0-432E-B819-6A7D97E31315}" sibTransId="{C33B8BEF-A818-4A2F-A99A-E2B29895E184}"/>
    <dgm:cxn modelId="{847FCCAC-3883-B14C-A826-0419EBB36A6B}" type="presOf" srcId="{87BF7896-20EA-4E8F-B6F4-A34EC5C9CB50}" destId="{9D82041D-873A-4600-A9C7-C0A0ADFB138B}" srcOrd="0" destOrd="0" presId="urn:microsoft.com/office/officeart/2016/7/layout/RoundedRectangleTimeline"/>
    <dgm:cxn modelId="{EBEDEDC0-392F-B244-9E8D-1DC58DB79600}" type="presOf" srcId="{B54C8F6C-BE1E-4EAB-B7A0-48DE01FFAA36}" destId="{45A02F84-C6CB-43F5-AEE4-3EA66C2BD25F}" srcOrd="0" destOrd="0" presId="urn:microsoft.com/office/officeart/2016/7/layout/RoundedRectangleTimeline"/>
    <dgm:cxn modelId="{19CF03A0-47BE-4ABD-A62C-A27E16D6C5A3}" srcId="{AC76BE15-3E8A-498B-91BD-CF772C26B6F1}" destId="{73820394-2159-4075-9E6F-217263B07F8B}" srcOrd="0" destOrd="0" parTransId="{A861A835-3A0D-4B09-8870-87D7FDC7B27F}" sibTransId="{D383A36B-470D-499F-AE13-85A6B2495524}"/>
    <dgm:cxn modelId="{B5EF81E1-8AE4-EF44-9178-300DF7DB3299}" type="presOf" srcId="{43CBB0A2-9D75-4264-8A30-3E8974B40658}" destId="{80CDBBF8-C6B4-4166-87C1-DC9120CC7586}" srcOrd="0" destOrd="0" presId="urn:microsoft.com/office/officeart/2016/7/layout/RoundedRectangleTimeline"/>
    <dgm:cxn modelId="{C55A3566-AAFA-BD4E-A561-650D6ED8EABD}" type="presOf" srcId="{E4033A39-DCC4-4038-9562-AEDDBBB37A99}" destId="{539615E2-3277-4D8E-8484-FF5088C8BF01}" srcOrd="0" destOrd="0" presId="urn:microsoft.com/office/officeart/2016/7/layout/RoundedRectangleTimeline"/>
    <dgm:cxn modelId="{42EE41D1-3C16-4937-BB38-B076896C09A0}" srcId="{E5B2E815-0D19-41DC-B01B-4D608769620A}" destId="{4259F840-24E7-476F-9F30-482E46395856}" srcOrd="0" destOrd="0" parTransId="{FCE8068D-7E50-4749-A8D0-ADEDAC5637B3}" sibTransId="{DCC444A4-F20A-48F5-A61E-47BFFF185A57}"/>
    <dgm:cxn modelId="{D0F42FB9-286E-9647-BE7A-A9F51D5BA97D}" type="presOf" srcId="{3DE6FF16-CA4D-4D34-ABEB-8BE6A40B5E52}" destId="{74CD3FF2-195B-429B-BC6F-5B5A7FED2BE2}" srcOrd="0" destOrd="0" presId="urn:microsoft.com/office/officeart/2016/7/layout/RoundedRectangleTimeline"/>
    <dgm:cxn modelId="{BC84F2C0-0697-054C-BA91-60C502B05684}" type="presOf" srcId="{AC76BE15-3E8A-498B-91BD-CF772C26B6F1}" destId="{483E7832-9872-48C4-8E65-DCB39D4CDBDF}" srcOrd="0" destOrd="0" presId="urn:microsoft.com/office/officeart/2016/7/layout/RoundedRectangleTimeline"/>
    <dgm:cxn modelId="{140A4778-8248-44DE-B78A-23C578A77D7E}" srcId="{E5B2E815-0D19-41DC-B01B-4D608769620A}" destId="{AC76BE15-3E8A-498B-91BD-CF772C26B6F1}" srcOrd="4" destOrd="0" parTransId="{00CCB400-064A-4EF5-9806-9534D9AC69AD}" sibTransId="{662A3D6E-7238-444F-BC0B-C7A4321261DB}"/>
    <dgm:cxn modelId="{32EF2862-2950-4DF8-BEA8-CD19460CCA31}" srcId="{E5B2E815-0D19-41DC-B01B-4D608769620A}" destId="{E4033A39-DCC4-4038-9562-AEDDBBB37A99}" srcOrd="1" destOrd="0" parTransId="{048EEAE6-78BA-4B00-B7BB-9C22DBB1E8F4}" sibTransId="{80AB0E5B-0C58-465D-A545-5B21133D2849}"/>
    <dgm:cxn modelId="{C1A87471-9C04-C140-BC9F-66915E59766C}" type="presOf" srcId="{A4C0B4E4-70AD-4901-9E3F-7EA25DD6DAA1}" destId="{FEBD3C2A-A340-470A-A475-AE614EA07678}" srcOrd="0" destOrd="0" presId="urn:microsoft.com/office/officeart/2016/7/layout/RoundedRectangleTimeline"/>
    <dgm:cxn modelId="{001D17AF-558C-834B-9247-01642C00160B}" type="presOf" srcId="{73820394-2159-4075-9E6F-217263B07F8B}" destId="{1FA3C236-5719-4A33-A6BB-80FA85F940E3}" srcOrd="0" destOrd="0" presId="urn:microsoft.com/office/officeart/2016/7/layout/RoundedRectangleTimeline"/>
    <dgm:cxn modelId="{B9CE4A00-7FE3-C044-A7DB-E462A6A5CD42}" type="presOf" srcId="{4259F840-24E7-476F-9F30-482E46395856}" destId="{E088D226-49D7-4C30-90DC-CA1755D98829}" srcOrd="0" destOrd="0" presId="urn:microsoft.com/office/officeart/2016/7/layout/RoundedRectangleTimeline"/>
    <dgm:cxn modelId="{213379A2-C06D-3C46-868C-24444E714E42}" type="presOf" srcId="{C032D242-8D23-4EEC-A10A-7B0691E5A409}" destId="{1BB5FD64-47F9-47A3-911F-535BFE17A3B9}" srcOrd="0" destOrd="0" presId="urn:microsoft.com/office/officeart/2016/7/layout/RoundedRectangleTimeline"/>
    <dgm:cxn modelId="{636DE8C5-F706-4BA5-855F-85FD2239E2BE}" srcId="{E5B2E815-0D19-41DC-B01B-4D608769620A}" destId="{3DE6FF16-CA4D-4D34-ABEB-8BE6A40B5E52}" srcOrd="3" destOrd="0" parTransId="{DA9CCCCB-8206-4757-82C8-F885E9D238B5}" sibTransId="{986162A7-6F89-4679-B40E-33A17DA21B73}"/>
    <dgm:cxn modelId="{0E4E2E18-34BF-F145-881F-E73DFEC8C4D5}" type="presOf" srcId="{E5B2E815-0D19-41DC-B01B-4D608769620A}" destId="{196C9F68-3606-4282-A4C6-4485F1280B5F}" srcOrd="0" destOrd="0" presId="urn:microsoft.com/office/officeart/2016/7/layout/RoundedRectangleTimeline"/>
    <dgm:cxn modelId="{D9403C73-FB83-47D6-85AE-067D49ED63F2}" srcId="{3DE6FF16-CA4D-4D34-ABEB-8BE6A40B5E52}" destId="{C032D242-8D23-4EEC-A10A-7B0691E5A409}" srcOrd="0" destOrd="0" parTransId="{167DA838-BF1F-42A4-81E8-806F40795A14}" sibTransId="{7EFA60CA-572D-434D-B452-A4ACBAEB4D2C}"/>
    <dgm:cxn modelId="{92330C11-C197-4512-BDA4-8D8A69AF7D1C}" srcId="{E5B2E815-0D19-41DC-B01B-4D608769620A}" destId="{87BF7896-20EA-4E8F-B6F4-A34EC5C9CB50}" srcOrd="2" destOrd="0" parTransId="{05E47BA5-F724-4AEE-9B5B-401F18E028E6}" sibTransId="{D63CE73E-35DE-48C3-8753-7648BC953C0D}"/>
    <dgm:cxn modelId="{BF03748B-21DB-9744-80FE-1C6E7BE4B747}" type="presParOf" srcId="{196C9F68-3606-4282-A4C6-4485F1280B5F}" destId="{68D8AC18-502F-4825-B069-75605ADB3A40}" srcOrd="0" destOrd="0" presId="urn:microsoft.com/office/officeart/2016/7/layout/RoundedRectangleTimeline"/>
    <dgm:cxn modelId="{7CBB847F-0922-1C44-8A5D-1BF93912288B}" type="presParOf" srcId="{68D8AC18-502F-4825-B069-75605ADB3A40}" destId="{E088D226-49D7-4C30-90DC-CA1755D98829}" srcOrd="0" destOrd="0" presId="urn:microsoft.com/office/officeart/2016/7/layout/RoundedRectangleTimeline"/>
    <dgm:cxn modelId="{AF8F881C-6CD7-5846-9EF2-26A362D74F3C}" type="presParOf" srcId="{68D8AC18-502F-4825-B069-75605ADB3A40}" destId="{45A02F84-C6CB-43F5-AEE4-3EA66C2BD25F}" srcOrd="1" destOrd="0" presId="urn:microsoft.com/office/officeart/2016/7/layout/RoundedRectangleTimeline"/>
    <dgm:cxn modelId="{F2C8506B-FAF5-4F41-81FC-D3CD46EC88C3}" type="presParOf" srcId="{68D8AC18-502F-4825-B069-75605ADB3A40}" destId="{6BA46904-CB7C-4538-BD49-D3891EF19552}" srcOrd="2" destOrd="0" presId="urn:microsoft.com/office/officeart/2016/7/layout/RoundedRectangleTimeline"/>
    <dgm:cxn modelId="{4B1E2728-9D52-F742-BC69-2EE639DD5619}" type="presParOf" srcId="{68D8AC18-502F-4825-B069-75605ADB3A40}" destId="{049FDBD0-77FE-49D1-A275-A272C8C5E426}" srcOrd="3" destOrd="0" presId="urn:microsoft.com/office/officeart/2016/7/layout/RoundedRectangleTimeline"/>
    <dgm:cxn modelId="{B46BD4D4-195F-E243-82F6-086E914A2662}" type="presParOf" srcId="{68D8AC18-502F-4825-B069-75605ADB3A40}" destId="{CB26EA94-33BB-4F98-9E1E-2237D4831263}" srcOrd="4" destOrd="0" presId="urn:microsoft.com/office/officeart/2016/7/layout/RoundedRectangleTimeline"/>
    <dgm:cxn modelId="{97D5D2E5-F6F7-614C-AB0D-D50AB7296E45}" type="presParOf" srcId="{196C9F68-3606-4282-A4C6-4485F1280B5F}" destId="{606F1DBF-510E-4065-ACCB-3EBDA85CFB92}" srcOrd="1" destOrd="0" presId="urn:microsoft.com/office/officeart/2016/7/layout/RoundedRectangleTimeline"/>
    <dgm:cxn modelId="{22E7ADA3-5575-F641-A50F-A76CFE6483D9}" type="presParOf" srcId="{196C9F68-3606-4282-A4C6-4485F1280B5F}" destId="{07989479-D1A2-4D15-AA3A-B0CFFB9F91D9}" srcOrd="2" destOrd="0" presId="urn:microsoft.com/office/officeart/2016/7/layout/RoundedRectangleTimeline"/>
    <dgm:cxn modelId="{37993CD5-08A4-1A49-BBAB-C3A271862D69}" type="presParOf" srcId="{07989479-D1A2-4D15-AA3A-B0CFFB9F91D9}" destId="{539615E2-3277-4D8E-8484-FF5088C8BF01}" srcOrd="0" destOrd="0" presId="urn:microsoft.com/office/officeart/2016/7/layout/RoundedRectangleTimeline"/>
    <dgm:cxn modelId="{0496D6F5-C0A4-6F49-9FB6-5AE67D9008EE}" type="presParOf" srcId="{07989479-D1A2-4D15-AA3A-B0CFFB9F91D9}" destId="{FEBD3C2A-A340-470A-A475-AE614EA07678}" srcOrd="1" destOrd="0" presId="urn:microsoft.com/office/officeart/2016/7/layout/RoundedRectangleTimeline"/>
    <dgm:cxn modelId="{66E1BE43-1A16-184A-9E13-3A197CA38904}" type="presParOf" srcId="{07989479-D1A2-4D15-AA3A-B0CFFB9F91D9}" destId="{080474C8-0FEA-4FD1-97F1-0978CFB4A37F}" srcOrd="2" destOrd="0" presId="urn:microsoft.com/office/officeart/2016/7/layout/RoundedRectangleTimeline"/>
    <dgm:cxn modelId="{58262E04-0299-3C44-98B0-3104BA55DA17}" type="presParOf" srcId="{07989479-D1A2-4D15-AA3A-B0CFFB9F91D9}" destId="{4797FB61-2602-4A58-81E6-6F133DB1E419}" srcOrd="3" destOrd="0" presId="urn:microsoft.com/office/officeart/2016/7/layout/RoundedRectangleTimeline"/>
    <dgm:cxn modelId="{B60BF9FA-EAD2-9740-B04E-9F8D34AB0246}" type="presParOf" srcId="{07989479-D1A2-4D15-AA3A-B0CFFB9F91D9}" destId="{3ADF0AE3-D759-4F4F-8135-572855211847}" srcOrd="4" destOrd="0" presId="urn:microsoft.com/office/officeart/2016/7/layout/RoundedRectangleTimeline"/>
    <dgm:cxn modelId="{F968AD51-A4E4-CD4E-8B06-A6756049BC7C}" type="presParOf" srcId="{196C9F68-3606-4282-A4C6-4485F1280B5F}" destId="{B0CD7A53-7149-45F2-83E8-36717D7878A1}" srcOrd="3" destOrd="0" presId="urn:microsoft.com/office/officeart/2016/7/layout/RoundedRectangleTimeline"/>
    <dgm:cxn modelId="{4D4AD7B7-B856-7848-BD74-AE6E77776D53}" type="presParOf" srcId="{196C9F68-3606-4282-A4C6-4485F1280B5F}" destId="{FB379A6E-C0F9-420B-90FC-2785E757E6AE}" srcOrd="4" destOrd="0" presId="urn:microsoft.com/office/officeart/2016/7/layout/RoundedRectangleTimeline"/>
    <dgm:cxn modelId="{62067A31-0BD2-574A-BA34-A368E2D30B75}" type="presParOf" srcId="{FB379A6E-C0F9-420B-90FC-2785E757E6AE}" destId="{9D82041D-873A-4600-A9C7-C0A0ADFB138B}" srcOrd="0" destOrd="0" presId="urn:microsoft.com/office/officeart/2016/7/layout/RoundedRectangleTimeline"/>
    <dgm:cxn modelId="{BE9E8031-61DA-B54A-B5E9-7CAF12672DCC}" type="presParOf" srcId="{FB379A6E-C0F9-420B-90FC-2785E757E6AE}" destId="{80CDBBF8-C6B4-4166-87C1-DC9120CC7586}" srcOrd="1" destOrd="0" presId="urn:microsoft.com/office/officeart/2016/7/layout/RoundedRectangleTimeline"/>
    <dgm:cxn modelId="{7C040676-01F5-754C-9F07-FD2B8A67E646}" type="presParOf" srcId="{FB379A6E-C0F9-420B-90FC-2785E757E6AE}" destId="{89759DE5-9F8A-470E-A6D8-F13BB4DEE93D}" srcOrd="2" destOrd="0" presId="urn:microsoft.com/office/officeart/2016/7/layout/RoundedRectangleTimeline"/>
    <dgm:cxn modelId="{BAE76C83-9FCD-E245-8EB5-96FAE79B7D1B}" type="presParOf" srcId="{FB379A6E-C0F9-420B-90FC-2785E757E6AE}" destId="{07CCF286-8B46-4A20-ACAC-84BA2D6EFBBC}" srcOrd="3" destOrd="0" presId="urn:microsoft.com/office/officeart/2016/7/layout/RoundedRectangleTimeline"/>
    <dgm:cxn modelId="{EE7F3428-E016-8F47-9A72-CA49C7536DFC}" type="presParOf" srcId="{FB379A6E-C0F9-420B-90FC-2785E757E6AE}" destId="{4624FC32-5405-42B1-B5CC-DF0659852A58}" srcOrd="4" destOrd="0" presId="urn:microsoft.com/office/officeart/2016/7/layout/RoundedRectangleTimeline"/>
    <dgm:cxn modelId="{479B3C6C-A656-894F-BED2-8558AC78228F}" type="presParOf" srcId="{196C9F68-3606-4282-A4C6-4485F1280B5F}" destId="{8C327064-3851-4ECF-AAB7-82B51711041E}" srcOrd="5" destOrd="0" presId="urn:microsoft.com/office/officeart/2016/7/layout/RoundedRectangleTimeline"/>
    <dgm:cxn modelId="{66DFDB0F-C7AF-7A48-A612-0732B3E41C61}" type="presParOf" srcId="{196C9F68-3606-4282-A4C6-4485F1280B5F}" destId="{3ADEA4DF-6814-494D-9D3D-41947417052B}" srcOrd="6" destOrd="0" presId="urn:microsoft.com/office/officeart/2016/7/layout/RoundedRectangleTimeline"/>
    <dgm:cxn modelId="{9AD0E38B-F94E-6242-A5B7-D707D2B39253}" type="presParOf" srcId="{3ADEA4DF-6814-494D-9D3D-41947417052B}" destId="{74CD3FF2-195B-429B-BC6F-5B5A7FED2BE2}" srcOrd="0" destOrd="0" presId="urn:microsoft.com/office/officeart/2016/7/layout/RoundedRectangleTimeline"/>
    <dgm:cxn modelId="{BC01332B-BCB0-E24B-9CAA-22214454D170}" type="presParOf" srcId="{3ADEA4DF-6814-494D-9D3D-41947417052B}" destId="{1BB5FD64-47F9-47A3-911F-535BFE17A3B9}" srcOrd="1" destOrd="0" presId="urn:microsoft.com/office/officeart/2016/7/layout/RoundedRectangleTimeline"/>
    <dgm:cxn modelId="{6DE075EA-7358-2642-93D1-0ED405F26560}" type="presParOf" srcId="{3ADEA4DF-6814-494D-9D3D-41947417052B}" destId="{FE9B27EB-7AC7-485A-9A55-41E8118F9EAF}" srcOrd="2" destOrd="0" presId="urn:microsoft.com/office/officeart/2016/7/layout/RoundedRectangleTimeline"/>
    <dgm:cxn modelId="{F49411FB-6EBE-6E41-A581-9260E3BCF728}" type="presParOf" srcId="{3ADEA4DF-6814-494D-9D3D-41947417052B}" destId="{46BD4721-4664-4AD0-9F11-DBE7E0B207D5}" srcOrd="3" destOrd="0" presId="urn:microsoft.com/office/officeart/2016/7/layout/RoundedRectangleTimeline"/>
    <dgm:cxn modelId="{EB9BB102-75E6-7B4E-AE51-ADB083869B84}" type="presParOf" srcId="{3ADEA4DF-6814-494D-9D3D-41947417052B}" destId="{69028BD0-349D-4B47-B1F4-B64C6478DE3C}" srcOrd="4" destOrd="0" presId="urn:microsoft.com/office/officeart/2016/7/layout/RoundedRectangleTimeline"/>
    <dgm:cxn modelId="{BBCFFD1B-43DF-FC49-8D58-DD68B9E3DA98}" type="presParOf" srcId="{196C9F68-3606-4282-A4C6-4485F1280B5F}" destId="{619CFBB1-86F5-45A6-80BA-23F97450662F}" srcOrd="7" destOrd="0" presId="urn:microsoft.com/office/officeart/2016/7/layout/RoundedRectangleTimeline"/>
    <dgm:cxn modelId="{877BF2CA-5333-694D-BE0D-EC337941123F}" type="presParOf" srcId="{196C9F68-3606-4282-A4C6-4485F1280B5F}" destId="{E4E0A96A-AF87-442A-A1A3-64B8F3CFC7FE}" srcOrd="8" destOrd="0" presId="urn:microsoft.com/office/officeart/2016/7/layout/RoundedRectangleTimeline"/>
    <dgm:cxn modelId="{8EF2C5EF-1927-DB47-B476-365E7D4A9395}" type="presParOf" srcId="{E4E0A96A-AF87-442A-A1A3-64B8F3CFC7FE}" destId="{483E7832-9872-48C4-8E65-DCB39D4CDBDF}" srcOrd="0" destOrd="0" presId="urn:microsoft.com/office/officeart/2016/7/layout/RoundedRectangleTimeline"/>
    <dgm:cxn modelId="{EA5A1341-85AD-E440-B05C-5CE7F51E6F68}" type="presParOf" srcId="{E4E0A96A-AF87-442A-A1A3-64B8F3CFC7FE}" destId="{1FA3C236-5719-4A33-A6BB-80FA85F940E3}" srcOrd="1" destOrd="0" presId="urn:microsoft.com/office/officeart/2016/7/layout/RoundedRectangleTimeline"/>
    <dgm:cxn modelId="{76B91C3B-2BE5-E44C-8250-BA5C845CD7B0}" type="presParOf" srcId="{E4E0A96A-AF87-442A-A1A3-64B8F3CFC7FE}" destId="{18F1C823-9ACD-4FCD-8102-F468DCE57A45}" srcOrd="2" destOrd="0" presId="urn:microsoft.com/office/officeart/2016/7/layout/RoundedRectangleTimeline"/>
    <dgm:cxn modelId="{17F9E9E8-F508-D14C-8F66-C0135801D8CA}" type="presParOf" srcId="{E4E0A96A-AF87-442A-A1A3-64B8F3CFC7FE}" destId="{F8AD0AB8-BBDF-4F0A-A6A0-850E289DD521}" srcOrd="3" destOrd="0" presId="urn:microsoft.com/office/officeart/2016/7/layout/RoundedRectangleTimeline"/>
    <dgm:cxn modelId="{BA1050F1-711B-284F-9333-7CD626BB0072}" type="presParOf" srcId="{E4E0A96A-AF87-442A-A1A3-64B8F3CFC7FE}" destId="{11CAE2E7-2E06-450A-A729-9C2DCEF85421}"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392434" y="1429836"/>
          <a:ext cx="481563" cy="1955960"/>
        </a:xfrm>
        <a:prstGeom prst="round2SameRect">
          <a:avLst/>
        </a:prstGeom>
        <a:solidFill>
          <a:schemeClr val="accent5">
            <a:alpha val="90000"/>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lvl="0" algn="ctr" defTabSz="800100">
            <a:lnSpc>
              <a:spcPct val="90000"/>
            </a:lnSpc>
            <a:spcBef>
              <a:spcPct val="0"/>
            </a:spcBef>
            <a:spcAft>
              <a:spcPct val="35000"/>
            </a:spcAft>
          </a:pPr>
          <a:r>
            <a:rPr lang="en-US" sz="1800" kern="1200" dirty="0">
              <a:latin typeface="Avenir Next LT Pro" panose="020B0504020202020204" pitchFamily="34" charset="0"/>
            </a:rPr>
            <a:t>Title</a:t>
          </a:r>
        </a:p>
      </dsp:txBody>
      <dsp:txXfrm rot="5400000">
        <a:off x="678744" y="2190542"/>
        <a:ext cx="1932452" cy="434547"/>
      </dsp:txXfrm>
    </dsp:sp>
    <dsp:sp modelId="{45A02F84-C6CB-43F5-AEE4-3EA66C2BD25F}">
      <dsp:nvSpPr>
        <dsp:cNvPr id="0" name=""/>
        <dsp:cNvSpPr/>
      </dsp:nvSpPr>
      <dsp:spPr>
        <a:xfrm>
          <a:off x="3249" y="0"/>
          <a:ext cx="3259934" cy="1685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lvl="0" algn="ctr" defTabSz="800100">
            <a:lnSpc>
              <a:spcPct val="90000"/>
            </a:lnSpc>
            <a:spcBef>
              <a:spcPct val="0"/>
            </a:spcBef>
            <a:spcAft>
              <a:spcPct val="35000"/>
            </a:spcAft>
            <a:buFont typeface="Symbol" panose="05050102010706020507" pitchFamily="18" charset="2"/>
            <a:buChar char=""/>
          </a:pPr>
          <a:r>
            <a:rPr lang="en-US" sz="1800" kern="1200" dirty="0">
              <a:latin typeface="Avenir Next LT Pro" panose="020B0504020202020204" pitchFamily="34" charset="0"/>
            </a:rPr>
            <a:t>Description</a:t>
          </a:r>
        </a:p>
      </dsp:txBody>
      <dsp:txXfrm>
        <a:off x="3249" y="0"/>
        <a:ext cx="3259934" cy="1685471"/>
      </dsp:txXfrm>
    </dsp:sp>
    <dsp:sp modelId="{6BA46904-CB7C-4538-BD49-D3891EF19552}">
      <dsp:nvSpPr>
        <dsp:cNvPr id="0" name=""/>
        <dsp:cNvSpPr/>
      </dsp:nvSpPr>
      <dsp:spPr>
        <a:xfrm>
          <a:off x="1633216" y="1781784"/>
          <a:ext cx="0" cy="385250"/>
        </a:xfrm>
        <a:prstGeom prst="line">
          <a:avLst/>
        </a:prstGeom>
        <a:noFill/>
        <a:ln w="6350" cap="flat" cmpd="sng" algn="ctr">
          <a:solidFill>
            <a:schemeClr val="accent5">
              <a:shade val="90000"/>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85059" y="1685471"/>
          <a:ext cx="96312" cy="96312"/>
        </a:xfrm>
        <a:prstGeom prst="ellipse">
          <a:avLst/>
        </a:prstGeom>
        <a:solidFill>
          <a:schemeClr val="accent5">
            <a:shade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611196" y="2167034"/>
          <a:ext cx="1955960" cy="481563"/>
        </a:xfrm>
        <a:prstGeom prst="rect">
          <a:avLst/>
        </a:prstGeom>
        <a:solidFill>
          <a:schemeClr val="accent5">
            <a:alpha val="90000"/>
            <a:hueOff val="0"/>
            <a:satOff val="0"/>
            <a:lumOff val="0"/>
            <a:alphaOff val="-10000"/>
          </a:schemeClr>
        </a:solidFill>
        <a:ln w="12700" cap="flat" cmpd="sng" algn="ctr">
          <a:solidFill>
            <a:schemeClr val="accent5">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lvl="0" algn="ctr" defTabSz="800100">
            <a:lnSpc>
              <a:spcPct val="90000"/>
            </a:lnSpc>
            <a:spcBef>
              <a:spcPct val="0"/>
            </a:spcBef>
            <a:spcAft>
              <a:spcPct val="35000"/>
            </a:spcAft>
          </a:pPr>
          <a:r>
            <a:rPr lang="en-US" sz="1800" kern="1200" dirty="0">
              <a:latin typeface="Avenir Next LT Pro" panose="020B0504020202020204" pitchFamily="34" charset="0"/>
            </a:rPr>
            <a:t>Title</a:t>
          </a:r>
        </a:p>
      </dsp:txBody>
      <dsp:txXfrm>
        <a:off x="2611196" y="2167034"/>
        <a:ext cx="1955960" cy="481563"/>
      </dsp:txXfrm>
    </dsp:sp>
    <dsp:sp modelId="{FEBD3C2A-A340-470A-A475-AE614EA07678}">
      <dsp:nvSpPr>
        <dsp:cNvPr id="0" name=""/>
        <dsp:cNvSpPr/>
      </dsp:nvSpPr>
      <dsp:spPr>
        <a:xfrm>
          <a:off x="1959209" y="3130161"/>
          <a:ext cx="3259934" cy="1685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lvl="0" algn="ctr" defTabSz="800100">
            <a:lnSpc>
              <a:spcPct val="90000"/>
            </a:lnSpc>
            <a:spcBef>
              <a:spcPct val="0"/>
            </a:spcBef>
            <a:spcAft>
              <a:spcPct val="35000"/>
            </a:spcAft>
            <a:buFont typeface="Symbol" panose="05050102010706020507" pitchFamily="18" charset="2"/>
            <a:buChar char=""/>
          </a:pPr>
          <a:r>
            <a:rPr lang="en-US" sz="1800" kern="1200" dirty="0">
              <a:latin typeface="Avenir Next LT Pro" panose="020B0504020202020204" pitchFamily="34" charset="0"/>
            </a:rPr>
            <a:t>Description</a:t>
          </a:r>
        </a:p>
      </dsp:txBody>
      <dsp:txXfrm>
        <a:off x="1959209" y="3130161"/>
        <a:ext cx="3259934" cy="1685471"/>
      </dsp:txXfrm>
    </dsp:sp>
    <dsp:sp modelId="{080474C8-0FEA-4FD1-97F1-0978CFB4A37F}">
      <dsp:nvSpPr>
        <dsp:cNvPr id="0" name=""/>
        <dsp:cNvSpPr/>
      </dsp:nvSpPr>
      <dsp:spPr>
        <a:xfrm>
          <a:off x="3589176" y="2648598"/>
          <a:ext cx="0" cy="385250"/>
        </a:xfrm>
        <a:prstGeom prst="line">
          <a:avLst/>
        </a:prstGeom>
        <a:noFill/>
        <a:ln w="6350" cap="flat" cmpd="sng" algn="ctr">
          <a:solidFill>
            <a:schemeClr val="accent5">
              <a:shade val="90000"/>
              <a:hueOff val="0"/>
              <a:satOff val="-37"/>
              <a:lumOff val="5039"/>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541020" y="3033848"/>
          <a:ext cx="96312" cy="96312"/>
        </a:xfrm>
        <a:prstGeom prst="ellipse">
          <a:avLst/>
        </a:prstGeom>
        <a:solidFill>
          <a:schemeClr val="accent5">
            <a:shade val="90000"/>
            <a:hueOff val="0"/>
            <a:satOff val="-37"/>
            <a:lumOff val="5039"/>
            <a:alphaOff val="-125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567157" y="2167034"/>
          <a:ext cx="1955960" cy="481563"/>
        </a:xfrm>
        <a:prstGeom prst="rect">
          <a:avLst/>
        </a:prstGeom>
        <a:solidFill>
          <a:schemeClr val="accent5">
            <a:alpha val="90000"/>
            <a:hueOff val="0"/>
            <a:satOff val="0"/>
            <a:lumOff val="0"/>
            <a:alphaOff val="-20000"/>
          </a:schemeClr>
        </a:solidFill>
        <a:ln w="12700" cap="flat" cmpd="sng" algn="ctr">
          <a:solidFill>
            <a:schemeClr val="accent5">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lvl="0" algn="ctr" defTabSz="800100">
            <a:lnSpc>
              <a:spcPct val="90000"/>
            </a:lnSpc>
            <a:spcBef>
              <a:spcPct val="0"/>
            </a:spcBef>
            <a:spcAft>
              <a:spcPct val="35000"/>
            </a:spcAft>
          </a:pPr>
          <a:r>
            <a:rPr lang="en-US" sz="1800" kern="1200" dirty="0">
              <a:latin typeface="Avenir Next LT Pro" panose="020B0504020202020204" pitchFamily="34" charset="0"/>
            </a:rPr>
            <a:t>Title</a:t>
          </a:r>
        </a:p>
      </dsp:txBody>
      <dsp:txXfrm>
        <a:off x="4567157" y="2167034"/>
        <a:ext cx="1955960" cy="481563"/>
      </dsp:txXfrm>
    </dsp:sp>
    <dsp:sp modelId="{80CDBBF8-C6B4-4166-87C1-DC9120CC7586}">
      <dsp:nvSpPr>
        <dsp:cNvPr id="0" name=""/>
        <dsp:cNvSpPr/>
      </dsp:nvSpPr>
      <dsp:spPr>
        <a:xfrm>
          <a:off x="3915170" y="0"/>
          <a:ext cx="3259934" cy="1685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lvl="0" algn="ctr" defTabSz="800100">
            <a:lnSpc>
              <a:spcPct val="90000"/>
            </a:lnSpc>
            <a:spcBef>
              <a:spcPct val="0"/>
            </a:spcBef>
            <a:spcAft>
              <a:spcPct val="35000"/>
            </a:spcAft>
            <a:buFont typeface="Symbol" panose="05050102010706020507" pitchFamily="18" charset="2"/>
            <a:buChar char=""/>
          </a:pPr>
          <a:r>
            <a:rPr lang="en-US" sz="1800" kern="1200" dirty="0">
              <a:latin typeface="Avenir Next LT Pro" panose="020B0504020202020204" pitchFamily="34" charset="0"/>
            </a:rPr>
            <a:t>Description</a:t>
          </a:r>
        </a:p>
      </dsp:txBody>
      <dsp:txXfrm>
        <a:off x="3915170" y="0"/>
        <a:ext cx="3259934" cy="1685471"/>
      </dsp:txXfrm>
    </dsp:sp>
    <dsp:sp modelId="{89759DE5-9F8A-470E-A6D8-F13BB4DEE93D}">
      <dsp:nvSpPr>
        <dsp:cNvPr id="0" name=""/>
        <dsp:cNvSpPr/>
      </dsp:nvSpPr>
      <dsp:spPr>
        <a:xfrm>
          <a:off x="5545137" y="1781784"/>
          <a:ext cx="0" cy="385250"/>
        </a:xfrm>
        <a:prstGeom prst="line">
          <a:avLst/>
        </a:prstGeom>
        <a:noFill/>
        <a:ln w="6350" cap="flat" cmpd="sng" algn="ctr">
          <a:solidFill>
            <a:schemeClr val="accent5">
              <a:shade val="90000"/>
              <a:hueOff val="0"/>
              <a:satOff val="-74"/>
              <a:lumOff val="10078"/>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496981" y="1685471"/>
          <a:ext cx="96312" cy="96312"/>
        </a:xfrm>
        <a:prstGeom prst="ellipse">
          <a:avLst/>
        </a:prstGeom>
        <a:solidFill>
          <a:schemeClr val="accent5">
            <a:shade val="90000"/>
            <a:hueOff val="0"/>
            <a:satOff val="-74"/>
            <a:lumOff val="10078"/>
            <a:alpha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CD3FF2-195B-429B-BC6F-5B5A7FED2BE2}">
      <dsp:nvSpPr>
        <dsp:cNvPr id="0" name=""/>
        <dsp:cNvSpPr/>
      </dsp:nvSpPr>
      <dsp:spPr>
        <a:xfrm>
          <a:off x="6523117" y="2167034"/>
          <a:ext cx="1955960" cy="481563"/>
        </a:xfrm>
        <a:prstGeom prst="rect">
          <a:avLst/>
        </a:prstGeom>
        <a:solidFill>
          <a:schemeClr val="accent5">
            <a:alpha val="90000"/>
            <a:hueOff val="0"/>
            <a:satOff val="0"/>
            <a:lumOff val="0"/>
            <a:alphaOff val="-30000"/>
          </a:schemeClr>
        </a:solidFill>
        <a:ln w="12700" cap="flat" cmpd="sng" algn="ctr">
          <a:solidFill>
            <a:schemeClr val="accent5">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lvl="0" algn="ctr" defTabSz="800100">
            <a:lnSpc>
              <a:spcPct val="90000"/>
            </a:lnSpc>
            <a:spcBef>
              <a:spcPct val="0"/>
            </a:spcBef>
            <a:spcAft>
              <a:spcPct val="35000"/>
            </a:spcAft>
            <a:buFont typeface="Symbol" panose="05050102010706020507" pitchFamily="18" charset="2"/>
            <a:buChar char=""/>
          </a:pPr>
          <a:r>
            <a:rPr lang="en-US" sz="1800" kern="1200" dirty="0">
              <a:latin typeface="Avenir Next LT Pro" panose="020B0504020202020204" pitchFamily="34" charset="0"/>
            </a:rPr>
            <a:t>Title</a:t>
          </a:r>
        </a:p>
      </dsp:txBody>
      <dsp:txXfrm>
        <a:off x="6523117" y="2167034"/>
        <a:ext cx="1955960" cy="481563"/>
      </dsp:txXfrm>
    </dsp:sp>
    <dsp:sp modelId="{1BB5FD64-47F9-47A3-911F-535BFE17A3B9}">
      <dsp:nvSpPr>
        <dsp:cNvPr id="0" name=""/>
        <dsp:cNvSpPr/>
      </dsp:nvSpPr>
      <dsp:spPr>
        <a:xfrm>
          <a:off x="5871130" y="3130161"/>
          <a:ext cx="3259934" cy="1685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lvl="0" algn="ctr" defTabSz="800100">
            <a:lnSpc>
              <a:spcPct val="90000"/>
            </a:lnSpc>
            <a:spcBef>
              <a:spcPct val="0"/>
            </a:spcBef>
            <a:spcAft>
              <a:spcPct val="35000"/>
            </a:spcAft>
            <a:buFont typeface="Symbol" panose="05050102010706020507" pitchFamily="18" charset="2"/>
            <a:buChar char=""/>
          </a:pPr>
          <a:r>
            <a:rPr lang="en-US" sz="1800" kern="1200" dirty="0">
              <a:latin typeface="Avenir Next LT Pro" panose="020B0504020202020204" pitchFamily="34" charset="0"/>
            </a:rPr>
            <a:t>Description</a:t>
          </a:r>
        </a:p>
      </dsp:txBody>
      <dsp:txXfrm>
        <a:off x="5871130" y="3130161"/>
        <a:ext cx="3259934" cy="1685471"/>
      </dsp:txXfrm>
    </dsp:sp>
    <dsp:sp modelId="{FE9B27EB-7AC7-485A-9A55-41E8118F9EAF}">
      <dsp:nvSpPr>
        <dsp:cNvPr id="0" name=""/>
        <dsp:cNvSpPr/>
      </dsp:nvSpPr>
      <dsp:spPr>
        <a:xfrm>
          <a:off x="7501098" y="2648598"/>
          <a:ext cx="0" cy="385250"/>
        </a:xfrm>
        <a:prstGeom prst="line">
          <a:avLst/>
        </a:prstGeom>
        <a:noFill/>
        <a:ln w="6350" cap="flat" cmpd="sng" algn="ctr">
          <a:solidFill>
            <a:schemeClr val="accent5">
              <a:shade val="90000"/>
              <a:hueOff val="0"/>
              <a:satOff val="-111"/>
              <a:lumOff val="15118"/>
              <a:alphaOff val="0"/>
            </a:schemeClr>
          </a:solidFill>
          <a:prstDash val="dash"/>
          <a:miter lim="800000"/>
        </a:ln>
        <a:effectLst/>
      </dsp:spPr>
      <dsp:style>
        <a:lnRef idx="1">
          <a:scrgbClr r="0" g="0" b="0"/>
        </a:lnRef>
        <a:fillRef idx="0">
          <a:scrgbClr r="0" g="0" b="0"/>
        </a:fillRef>
        <a:effectRef idx="0">
          <a:scrgbClr r="0" g="0" b="0"/>
        </a:effectRef>
        <a:fontRef idx="minor"/>
      </dsp:style>
    </dsp:sp>
    <dsp:sp modelId="{46BD4721-4664-4AD0-9F11-DBE7E0B207D5}">
      <dsp:nvSpPr>
        <dsp:cNvPr id="0" name=""/>
        <dsp:cNvSpPr/>
      </dsp:nvSpPr>
      <dsp:spPr>
        <a:xfrm>
          <a:off x="7452941" y="3033848"/>
          <a:ext cx="96312" cy="96312"/>
        </a:xfrm>
        <a:prstGeom prst="ellipse">
          <a:avLst/>
        </a:prstGeom>
        <a:solidFill>
          <a:schemeClr val="accent5">
            <a:shade val="90000"/>
            <a:hueOff val="0"/>
            <a:satOff val="-111"/>
            <a:lumOff val="15118"/>
            <a:alphaOff val="-375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3E7832-9872-48C4-8E65-DCB39D4CDBDF}">
      <dsp:nvSpPr>
        <dsp:cNvPr id="0" name=""/>
        <dsp:cNvSpPr/>
      </dsp:nvSpPr>
      <dsp:spPr>
        <a:xfrm rot="5400000">
          <a:off x="9216277" y="1429836"/>
          <a:ext cx="481563" cy="1955960"/>
        </a:xfrm>
        <a:prstGeom prst="round2SameRect">
          <a:avLst/>
        </a:prstGeom>
        <a:solidFill>
          <a:schemeClr val="accent5">
            <a:alpha val="90000"/>
            <a:hueOff val="0"/>
            <a:satOff val="0"/>
            <a:lumOff val="0"/>
            <a:alphaOff val="-40000"/>
          </a:schemeClr>
        </a:solidFill>
        <a:ln w="12700" cap="flat" cmpd="sng" algn="ctr">
          <a:solidFill>
            <a:schemeClr val="accent5">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lvl="0" algn="ctr" defTabSz="800100">
            <a:lnSpc>
              <a:spcPct val="90000"/>
            </a:lnSpc>
            <a:spcBef>
              <a:spcPct val="0"/>
            </a:spcBef>
            <a:spcAft>
              <a:spcPct val="35000"/>
            </a:spcAft>
            <a:buFont typeface="Symbol" panose="05050102010706020507" pitchFamily="18" charset="2"/>
            <a:buChar char=""/>
          </a:pPr>
          <a:r>
            <a:rPr lang="en-US" sz="1800" kern="1200" dirty="0">
              <a:latin typeface="Avenir Next LT Pro" panose="020B0504020202020204" pitchFamily="34" charset="0"/>
            </a:rPr>
            <a:t>Title</a:t>
          </a:r>
        </a:p>
      </dsp:txBody>
      <dsp:txXfrm rot="-5400000">
        <a:off x="8479079" y="2190542"/>
        <a:ext cx="1932452" cy="434547"/>
      </dsp:txXfrm>
    </dsp:sp>
    <dsp:sp modelId="{1FA3C236-5719-4A33-A6BB-80FA85F940E3}">
      <dsp:nvSpPr>
        <dsp:cNvPr id="0" name=""/>
        <dsp:cNvSpPr/>
      </dsp:nvSpPr>
      <dsp:spPr>
        <a:xfrm>
          <a:off x="7827091" y="0"/>
          <a:ext cx="3259934" cy="1685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lvl="0" algn="ctr" defTabSz="800100">
            <a:lnSpc>
              <a:spcPct val="90000"/>
            </a:lnSpc>
            <a:spcBef>
              <a:spcPct val="0"/>
            </a:spcBef>
            <a:spcAft>
              <a:spcPct val="35000"/>
            </a:spcAft>
            <a:buFont typeface="Symbol" panose="05050102010706020507" pitchFamily="18" charset="2"/>
            <a:buChar char=""/>
          </a:pPr>
          <a:r>
            <a:rPr lang="en-US" sz="1800" kern="1200" dirty="0">
              <a:latin typeface="Avenir Next LT Pro" panose="020B0504020202020204" pitchFamily="34" charset="0"/>
            </a:rPr>
            <a:t>Description</a:t>
          </a:r>
        </a:p>
      </dsp:txBody>
      <dsp:txXfrm>
        <a:off x="7827091" y="0"/>
        <a:ext cx="3259934" cy="1685471"/>
      </dsp:txXfrm>
    </dsp:sp>
    <dsp:sp modelId="{18F1C823-9ACD-4FCD-8102-F468DCE57A45}">
      <dsp:nvSpPr>
        <dsp:cNvPr id="0" name=""/>
        <dsp:cNvSpPr/>
      </dsp:nvSpPr>
      <dsp:spPr>
        <a:xfrm>
          <a:off x="9457058" y="1781784"/>
          <a:ext cx="0" cy="385250"/>
        </a:xfrm>
        <a:prstGeom prst="line">
          <a:avLst/>
        </a:prstGeom>
        <a:noFill/>
        <a:ln w="6350" cap="flat" cmpd="sng" algn="ctr">
          <a:solidFill>
            <a:schemeClr val="accent5">
              <a:shade val="90000"/>
              <a:hueOff val="0"/>
              <a:satOff val="-148"/>
              <a:lumOff val="20157"/>
              <a:alphaOff val="0"/>
            </a:schemeClr>
          </a:solidFill>
          <a:prstDash val="dash"/>
          <a:miter lim="800000"/>
        </a:ln>
        <a:effectLst/>
      </dsp:spPr>
      <dsp:style>
        <a:lnRef idx="1">
          <a:scrgbClr r="0" g="0" b="0"/>
        </a:lnRef>
        <a:fillRef idx="0">
          <a:scrgbClr r="0" g="0" b="0"/>
        </a:fillRef>
        <a:effectRef idx="0">
          <a:scrgbClr r="0" g="0" b="0"/>
        </a:effectRef>
        <a:fontRef idx="minor"/>
      </dsp:style>
    </dsp:sp>
    <dsp:sp modelId="{F8AD0AB8-BBDF-4F0A-A6A0-850E289DD521}">
      <dsp:nvSpPr>
        <dsp:cNvPr id="0" name=""/>
        <dsp:cNvSpPr/>
      </dsp:nvSpPr>
      <dsp:spPr>
        <a:xfrm>
          <a:off x="9408902" y="1685471"/>
          <a:ext cx="96312" cy="96312"/>
        </a:xfrm>
        <a:prstGeom prst="ellipse">
          <a:avLst/>
        </a:prstGeom>
        <a:solidFill>
          <a:schemeClr val="accent5">
            <a:shade val="90000"/>
            <a:hueOff val="0"/>
            <a:satOff val="-148"/>
            <a:lumOff val="20157"/>
            <a:alpha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3/23/26</a:t>
            </a:fld>
            <a:endParaRPr lang="en-US"/>
          </a:p>
        </p:txBody>
      </p:sp>
      <p:sp>
        <p:nvSpPr>
          <p:cNvPr id="4" name="Footer Placeholder 3">
            <a:extLst>
              <a:ext uri="{FF2B5EF4-FFF2-40B4-BE49-F238E27FC236}">
                <a16:creationId xmlns=""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‹n.›</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3/23/26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‹n.›</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https://chief-project.eu/" TargetMode="External"/><Relationship Id="rId6" Type="http://schemas.openxmlformats.org/officeDocument/2006/relationships/hyperlink" Target="https://www.linkedin.com/company/chief-project/about/" TargetMode="External"/><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magin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9474" y="807456"/>
            <a:ext cx="2433053" cy="2433053"/>
          </a:xfrm>
          <a:prstGeom prst="rect">
            <a:avLst/>
          </a:prstGeom>
        </p:spPr>
      </p:pic>
    </p:spTree>
    <p:extLst>
      <p:ext uri="{BB962C8B-B14F-4D97-AF65-F5344CB8AC3E}">
        <p14:creationId xmlns:p14="http://schemas.microsoft.com/office/powerpoint/2010/main" val="6009488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3_Closing">
    <p:spTree>
      <p:nvGrpSpPr>
        <p:cNvPr id="1" name=""/>
        <p:cNvGrpSpPr/>
        <p:nvPr/>
      </p:nvGrpSpPr>
      <p:grpSpPr>
        <a:xfrm>
          <a:off x="0" y="0"/>
          <a:ext cx="0" cy="0"/>
          <a:chOff x="0" y="0"/>
          <a:chExt cx="0" cy="0"/>
        </a:xfrm>
      </p:grpSpPr>
      <p:sp>
        <p:nvSpPr>
          <p:cNvPr id="40" name="Picture Placeholder 39">
            <a:extLst>
              <a:ext uri="{FF2B5EF4-FFF2-40B4-BE49-F238E27FC236}">
                <a16:creationId xmlns=""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sp>
        <p:nvSpPr>
          <p:cNvPr id="12" name="Segnaposto data 7"/>
          <p:cNvSpPr>
            <a:spLocks noGrp="1"/>
          </p:cNvSpPr>
          <p:nvPr>
            <p:ph type="dt" sz="half" idx="10"/>
          </p:nvPr>
        </p:nvSpPr>
        <p:spPr>
          <a:xfrm>
            <a:off x="550863" y="6507212"/>
            <a:ext cx="2628900" cy="153888"/>
          </a:xfrm>
        </p:spPr>
        <p:txBody>
          <a:bodyPr/>
          <a:lstStyle>
            <a:lvl1pPr>
              <a:defRPr>
                <a:solidFill>
                  <a:schemeClr val="tx1">
                    <a:alpha val="80000"/>
                  </a:schemeClr>
                </a:solidFill>
              </a:defRPr>
            </a:lvl1pPr>
          </a:lstStyle>
          <a:p>
            <a:r>
              <a:rPr lang="en-US" dirty="0" smtClean="0"/>
              <a:t>Tuesday, February 2, 20XX</a:t>
            </a:r>
            <a:endParaRPr lang="en-US" dirty="0"/>
          </a:p>
        </p:txBody>
      </p:sp>
      <p:sp>
        <p:nvSpPr>
          <p:cNvPr id="13" name="Segnaposto piè di pagina 8"/>
          <p:cNvSpPr>
            <a:spLocks noGrp="1"/>
          </p:cNvSpPr>
          <p:nvPr>
            <p:ph type="ftr" sz="quarter" idx="11"/>
          </p:nvPr>
        </p:nvSpPr>
        <p:spPr>
          <a:xfrm>
            <a:off x="3359150" y="6507212"/>
            <a:ext cx="6379210" cy="153888"/>
          </a:xfrm>
        </p:spPr>
        <p:txBody>
          <a:bodyPr/>
          <a:lstStyle>
            <a:lvl1pPr>
              <a:defRPr>
                <a:solidFill>
                  <a:schemeClr val="tx1">
                    <a:alpha val="80000"/>
                  </a:schemeClr>
                </a:solidFill>
              </a:defRPr>
            </a:lvl1pPr>
          </a:lstStyle>
          <a:p>
            <a:r>
              <a:rPr lang="en-US" dirty="0" smtClean="0"/>
              <a:t>Sample Footer Text</a:t>
            </a:r>
            <a:endParaRPr lang="en-US" dirty="0"/>
          </a:p>
        </p:txBody>
      </p:sp>
      <p:sp>
        <p:nvSpPr>
          <p:cNvPr id="14" name="Segnaposto numero diapositiva 9"/>
          <p:cNvSpPr>
            <a:spLocks noGrp="1"/>
          </p:cNvSpPr>
          <p:nvPr>
            <p:ph type="sldNum" sz="quarter" idx="12"/>
          </p:nvPr>
        </p:nvSpPr>
        <p:spPr>
          <a:xfrm>
            <a:off x="9948863" y="6507212"/>
            <a:ext cx="1692274" cy="153888"/>
          </a:xfrm>
        </p:spPr>
        <p:txBody>
          <a:bodyPr/>
          <a:lstStyle>
            <a:lvl1pPr>
              <a:defRPr>
                <a:solidFill>
                  <a:schemeClr val="tx1">
                    <a:alpha val="80000"/>
                  </a:schemeClr>
                </a:solidFill>
                <a:latin typeface="Avenir Next" charset="0"/>
                <a:ea typeface="Avenir Next" charset="0"/>
                <a:cs typeface="Avenir Next" charset="0"/>
              </a:defRPr>
            </a:lvl1pPr>
          </a:lstStyle>
          <a:p>
            <a:fld id="{DBA1B0FB-D917-4C8C-928F-313BD683BF39}" type="slidenum">
              <a:rPr lang="en-US" smtClean="0"/>
              <a:pPr/>
              <a:t>‹n.›</a:t>
            </a:fld>
            <a:endParaRPr lang="en-US" dirty="0"/>
          </a:p>
        </p:txBody>
      </p:sp>
    </p:spTree>
    <p:extLst>
      <p:ext uri="{BB962C8B-B14F-4D97-AF65-F5344CB8AC3E}">
        <p14:creationId xmlns:p14="http://schemas.microsoft.com/office/powerpoint/2010/main" val="7273191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Content 2 column (comparison slide)">
    <p:spTree>
      <p:nvGrpSpPr>
        <p:cNvPr id="1" name=""/>
        <p:cNvGrpSpPr/>
        <p:nvPr/>
      </p:nvGrpSpPr>
      <p:grpSpPr>
        <a:xfrm>
          <a:off x="0" y="0"/>
          <a:ext cx="0" cy="0"/>
          <a:chOff x="0" y="0"/>
          <a:chExt cx="0" cy="0"/>
        </a:xfrm>
      </p:grpSpPr>
      <p:sp>
        <p:nvSpPr>
          <p:cNvPr id="5" name="Rettangolo 4"/>
          <p:cNvSpPr/>
          <p:nvPr userDrawn="1"/>
        </p:nvSpPr>
        <p:spPr>
          <a:xfrm>
            <a:off x="5916706" y="0"/>
            <a:ext cx="6275294"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Picture 11">
            <a:extLst>
              <a:ext uri="{FF2B5EF4-FFF2-40B4-BE49-F238E27FC236}">
                <a16:creationId xmlns="" xmlns:a16="http://schemas.microsoft.com/office/drawing/2014/main" id="{447EA9C2-8892-F132-2D62-E84C922315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6793766" y="2176297"/>
            <a:ext cx="354050" cy="354050"/>
          </a:xfrm>
          <a:prstGeom prst="rect">
            <a:avLst/>
          </a:prstGeom>
        </p:spPr>
      </p:pic>
      <p:pic>
        <p:nvPicPr>
          <p:cNvPr id="12" name="Picture 12">
            <a:extLst>
              <a:ext uri="{FF2B5EF4-FFF2-40B4-BE49-F238E27FC236}">
                <a16:creationId xmlns="" xmlns:a16="http://schemas.microsoft.com/office/drawing/2014/main" id="{D5191DDA-8E4C-D91F-A5F4-09E82ECE02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89261" y="2737527"/>
            <a:ext cx="357025" cy="357025"/>
          </a:xfrm>
          <a:prstGeom prst="rect">
            <a:avLst/>
          </a:prstGeom>
        </p:spPr>
      </p:pic>
      <p:pic>
        <p:nvPicPr>
          <p:cNvPr id="13" name="Picture 13">
            <a:extLst>
              <a:ext uri="{FF2B5EF4-FFF2-40B4-BE49-F238E27FC236}">
                <a16:creationId xmlns="" xmlns:a16="http://schemas.microsoft.com/office/drawing/2014/main" id="{77027C11-91CA-D6E3-4856-74C7C3F8941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6803274" y="3320300"/>
            <a:ext cx="354050" cy="335154"/>
          </a:xfrm>
          <a:prstGeom prst="rect">
            <a:avLst/>
          </a:prstGeom>
        </p:spPr>
      </p:pic>
      <p:sp>
        <p:nvSpPr>
          <p:cNvPr id="14" name="TextBox 14">
            <a:extLst>
              <a:ext uri="{FF2B5EF4-FFF2-40B4-BE49-F238E27FC236}">
                <a16:creationId xmlns="" xmlns:a16="http://schemas.microsoft.com/office/drawing/2014/main" id="{03AB44C0-89ED-E85B-DD6B-2CD624C3A2CE}"/>
              </a:ext>
            </a:extLst>
          </p:cNvPr>
          <p:cNvSpPr txBox="1"/>
          <p:nvPr userDrawn="1"/>
        </p:nvSpPr>
        <p:spPr>
          <a:xfrm>
            <a:off x="7230368" y="2198190"/>
            <a:ext cx="2941743" cy="369332"/>
          </a:xfrm>
          <a:prstGeom prst="rect">
            <a:avLst/>
          </a:prstGeom>
          <a:noFill/>
        </p:spPr>
        <p:txBody>
          <a:bodyPr wrap="square" rtlCol="0">
            <a:spAutoFit/>
          </a:bodyPr>
          <a:lstStyle/>
          <a:p>
            <a:r>
              <a:rPr lang="en-US" dirty="0" err="1" smtClean="0">
                <a:solidFill>
                  <a:srgbClr val="0070C0"/>
                </a:solidFill>
                <a:latin typeface="Avenir Next LT Pro" panose="020B0504020202020204" pitchFamily="34" charset="0"/>
                <a:hlinkClick r:id="rId5"/>
              </a:rPr>
              <a:t>www.chief-project.eu</a:t>
            </a:r>
            <a:endParaRPr lang="en-US" dirty="0">
              <a:solidFill>
                <a:srgbClr val="0070C0"/>
              </a:solidFill>
              <a:latin typeface="Avenir Next LT Pro" panose="020B0504020202020204" pitchFamily="34" charset="0"/>
            </a:endParaRPr>
          </a:p>
        </p:txBody>
      </p:sp>
      <p:sp>
        <p:nvSpPr>
          <p:cNvPr id="15" name="TextBox 15">
            <a:extLst>
              <a:ext uri="{FF2B5EF4-FFF2-40B4-BE49-F238E27FC236}">
                <a16:creationId xmlns="" xmlns:a16="http://schemas.microsoft.com/office/drawing/2014/main" id="{E86299BB-A0E5-6C0D-2C75-87F0961EE27D}"/>
              </a:ext>
            </a:extLst>
          </p:cNvPr>
          <p:cNvSpPr txBox="1"/>
          <p:nvPr userDrawn="1"/>
        </p:nvSpPr>
        <p:spPr>
          <a:xfrm>
            <a:off x="7225003" y="2756981"/>
            <a:ext cx="1974043" cy="369332"/>
          </a:xfrm>
          <a:prstGeom prst="rect">
            <a:avLst/>
          </a:prstGeom>
          <a:noFill/>
        </p:spPr>
        <p:txBody>
          <a:bodyPr wrap="square" rtlCol="0">
            <a:spAutoFit/>
          </a:bodyPr>
          <a:lstStyle/>
          <a:p>
            <a:r>
              <a:rPr lang="en-US" dirty="0" smtClean="0">
                <a:solidFill>
                  <a:srgbClr val="245A76"/>
                </a:solidFill>
                <a:latin typeface="Avenir Next LT Pro" panose="020B0504020202020204" pitchFamily="34" charset="0"/>
                <a:hlinkClick r:id="rId6"/>
              </a:rPr>
              <a:t>CHIEF PROJECT</a:t>
            </a:r>
            <a:endParaRPr lang="en-US" dirty="0">
              <a:solidFill>
                <a:srgbClr val="245A76"/>
              </a:solidFill>
              <a:latin typeface="Avenir Next LT Pro" panose="020B0504020202020204" pitchFamily="34" charset="0"/>
            </a:endParaRPr>
          </a:p>
        </p:txBody>
      </p:sp>
      <p:sp>
        <p:nvSpPr>
          <p:cNvPr id="16" name="TextBox 16">
            <a:extLst>
              <a:ext uri="{FF2B5EF4-FFF2-40B4-BE49-F238E27FC236}">
                <a16:creationId xmlns="" xmlns:a16="http://schemas.microsoft.com/office/drawing/2014/main" id="{1B4B8DB9-0CCE-4857-F7D0-15DAFE31B06C}"/>
              </a:ext>
            </a:extLst>
          </p:cNvPr>
          <p:cNvSpPr txBox="1"/>
          <p:nvPr userDrawn="1"/>
        </p:nvSpPr>
        <p:spPr>
          <a:xfrm>
            <a:off x="7198283" y="3320330"/>
            <a:ext cx="2124942" cy="369332"/>
          </a:xfrm>
          <a:prstGeom prst="rect">
            <a:avLst/>
          </a:prstGeom>
          <a:noFill/>
        </p:spPr>
        <p:txBody>
          <a:bodyPr wrap="square" rtlCol="0">
            <a:spAutoFit/>
          </a:bodyPr>
          <a:lstStyle/>
          <a:p>
            <a:r>
              <a:rPr lang="en-US" dirty="0" smtClean="0">
                <a:solidFill>
                  <a:srgbClr val="245A76"/>
                </a:solidFill>
                <a:latin typeface="Avenir Next LT Pro" panose="020B0504020202020204" pitchFamily="34" charset="0"/>
              </a:rPr>
              <a:t>Chief-</a:t>
            </a:r>
            <a:r>
              <a:rPr lang="en-US" dirty="0" err="1" smtClean="0">
                <a:solidFill>
                  <a:srgbClr val="245A76"/>
                </a:solidFill>
                <a:latin typeface="Avenir Next LT Pro" panose="020B0504020202020204" pitchFamily="34" charset="0"/>
              </a:rPr>
              <a:t>project.bsky</a:t>
            </a:r>
            <a:endParaRPr lang="en-US" dirty="0">
              <a:solidFill>
                <a:srgbClr val="245A76"/>
              </a:solidFill>
              <a:latin typeface="Avenir Next LT Pro" panose="020B0504020202020204" pitchFamily="34" charset="0"/>
            </a:endParaRPr>
          </a:p>
        </p:txBody>
      </p:sp>
      <p:pic>
        <p:nvPicPr>
          <p:cNvPr id="17" name="Picture 17">
            <a:extLst>
              <a:ext uri="{FF2B5EF4-FFF2-40B4-BE49-F238E27FC236}">
                <a16:creationId xmlns="" xmlns:a16="http://schemas.microsoft.com/office/drawing/2014/main" id="{0AC9F2BF-4E56-E860-5A2F-01A40C62384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833540" y="4806033"/>
            <a:ext cx="1666944" cy="371375"/>
          </a:xfrm>
          <a:prstGeom prst="rect">
            <a:avLst/>
          </a:prstGeom>
        </p:spPr>
      </p:pic>
      <p:sp>
        <p:nvSpPr>
          <p:cNvPr id="18" name="TextBox 18">
            <a:extLst>
              <a:ext uri="{FF2B5EF4-FFF2-40B4-BE49-F238E27FC236}">
                <a16:creationId xmlns="" xmlns:a16="http://schemas.microsoft.com/office/drawing/2014/main" id="{A503DB90-9550-B8F3-2C2E-B9F5220087A4}"/>
              </a:ext>
            </a:extLst>
          </p:cNvPr>
          <p:cNvSpPr txBox="1"/>
          <p:nvPr userDrawn="1"/>
        </p:nvSpPr>
        <p:spPr>
          <a:xfrm>
            <a:off x="6776802" y="5253430"/>
            <a:ext cx="4743202" cy="230832"/>
          </a:xfrm>
          <a:prstGeom prst="rect">
            <a:avLst/>
          </a:prstGeom>
          <a:noFill/>
        </p:spPr>
        <p:txBody>
          <a:bodyPr wrap="square" rtlCol="0">
            <a:spAutoFit/>
          </a:bodyPr>
          <a:lstStyle/>
          <a:p>
            <a:pPr algn="just"/>
            <a:r>
              <a:rPr lang="en-GB" sz="900" dirty="0" smtClean="0">
                <a:solidFill>
                  <a:schemeClr val="bg1"/>
                </a:solidFill>
              </a:rPr>
              <a:t>Funded </a:t>
            </a:r>
            <a:r>
              <a:rPr lang="en-GB" sz="900" dirty="0">
                <a:solidFill>
                  <a:schemeClr val="bg1"/>
                </a:solidFill>
              </a:rPr>
              <a:t>by the European Union (Project: </a:t>
            </a:r>
            <a:r>
              <a:rPr lang="en-GB" sz="900" dirty="0" smtClean="0">
                <a:solidFill>
                  <a:schemeClr val="bg1"/>
                </a:solidFill>
              </a:rPr>
              <a:t>10124554)</a:t>
            </a:r>
            <a:endParaRPr lang="en-US" sz="900" dirty="0">
              <a:solidFill>
                <a:schemeClr val="bg1"/>
              </a:solidFill>
            </a:endParaRPr>
          </a:p>
        </p:txBody>
      </p:sp>
      <p:pic>
        <p:nvPicPr>
          <p:cNvPr id="20" name="Immagine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458286" y="845969"/>
            <a:ext cx="3625198" cy="892498"/>
          </a:xfrm>
          <a:prstGeom prst="rect">
            <a:avLst/>
          </a:prstGeom>
        </p:spPr>
      </p:pic>
      <p:pic>
        <p:nvPicPr>
          <p:cNvPr id="21" name="Immagine 2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929964" y="5838562"/>
            <a:ext cx="1266018" cy="416115"/>
          </a:xfrm>
          <a:prstGeom prst="rect">
            <a:avLst/>
          </a:prstGeom>
        </p:spPr>
      </p:pic>
    </p:spTree>
    <p:extLst>
      <p:ext uri="{BB962C8B-B14F-4D97-AF65-F5344CB8AC3E}">
        <p14:creationId xmlns:p14="http://schemas.microsoft.com/office/powerpoint/2010/main" val="6703923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16" name="Rectangle 6">
            <a:extLst>
              <a:ext uri="{FF2B5EF4-FFF2-40B4-BE49-F238E27FC236}">
                <a16:creationId xmlns="" xmlns:a16="http://schemas.microsoft.com/office/drawing/2014/main" id="{4B8799F3-3693-E09D-789C-55A53C6C6085}"/>
              </a:ext>
            </a:extLst>
          </p:cNvPr>
          <p:cNvSpPr/>
          <p:nvPr userDrawn="1"/>
        </p:nvSpPr>
        <p:spPr>
          <a:xfrm>
            <a:off x="0" y="710214"/>
            <a:ext cx="12192000" cy="559376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dirty="0">
              <a:solidFill>
                <a:schemeClr val="bg1"/>
              </a:solidFill>
            </a:endParaRPr>
          </a:p>
        </p:txBody>
      </p:sp>
      <p:sp>
        <p:nvSpPr>
          <p:cNvPr id="13" name="Segnaposto data 7"/>
          <p:cNvSpPr>
            <a:spLocks noGrp="1"/>
          </p:cNvSpPr>
          <p:nvPr>
            <p:ph type="dt" sz="half" idx="10"/>
          </p:nvPr>
        </p:nvSpPr>
        <p:spPr>
          <a:xfrm>
            <a:off x="550863" y="6507212"/>
            <a:ext cx="2628900" cy="153888"/>
          </a:xfrm>
        </p:spPr>
        <p:txBody>
          <a:bodyPr/>
          <a:lstStyle>
            <a:lvl1pPr>
              <a:defRPr>
                <a:solidFill>
                  <a:schemeClr val="tx1">
                    <a:alpha val="80000"/>
                  </a:schemeClr>
                </a:solidFill>
              </a:defRPr>
            </a:lvl1pPr>
          </a:lstStyle>
          <a:p>
            <a:r>
              <a:rPr lang="en-US" dirty="0" smtClean="0"/>
              <a:t>Tuesday, February 2, 20XX</a:t>
            </a:r>
            <a:endParaRPr lang="en-US" dirty="0"/>
          </a:p>
        </p:txBody>
      </p:sp>
      <p:sp>
        <p:nvSpPr>
          <p:cNvPr id="14" name="Segnaposto piè di pagina 8"/>
          <p:cNvSpPr>
            <a:spLocks noGrp="1"/>
          </p:cNvSpPr>
          <p:nvPr>
            <p:ph type="ftr" sz="quarter" idx="11"/>
          </p:nvPr>
        </p:nvSpPr>
        <p:spPr>
          <a:xfrm>
            <a:off x="3359150" y="6507212"/>
            <a:ext cx="6379210" cy="153888"/>
          </a:xfrm>
        </p:spPr>
        <p:txBody>
          <a:bodyPr/>
          <a:lstStyle>
            <a:lvl1pPr>
              <a:defRPr>
                <a:solidFill>
                  <a:schemeClr val="tx1">
                    <a:alpha val="80000"/>
                  </a:schemeClr>
                </a:solidFill>
              </a:defRPr>
            </a:lvl1pPr>
          </a:lstStyle>
          <a:p>
            <a:r>
              <a:rPr lang="en-US" dirty="0" smtClean="0"/>
              <a:t>Sample Footer Text</a:t>
            </a:r>
            <a:endParaRPr lang="en-US" dirty="0"/>
          </a:p>
        </p:txBody>
      </p:sp>
      <p:sp>
        <p:nvSpPr>
          <p:cNvPr id="15" name="Segnaposto numero diapositiva 9"/>
          <p:cNvSpPr>
            <a:spLocks noGrp="1"/>
          </p:cNvSpPr>
          <p:nvPr>
            <p:ph type="sldNum" sz="quarter" idx="12"/>
          </p:nvPr>
        </p:nvSpPr>
        <p:spPr>
          <a:xfrm>
            <a:off x="9948863" y="6507212"/>
            <a:ext cx="1692274" cy="153888"/>
          </a:xfrm>
        </p:spPr>
        <p:txBody>
          <a:bodyPr/>
          <a:lstStyle>
            <a:lvl1pPr>
              <a:defRPr>
                <a:solidFill>
                  <a:schemeClr val="tx1">
                    <a:alpha val="80000"/>
                  </a:schemeClr>
                </a:solidFill>
                <a:latin typeface="Avenir Next" charset="0"/>
                <a:ea typeface="Avenir Next" charset="0"/>
                <a:cs typeface="Avenir Next" charset="0"/>
              </a:defRPr>
            </a:lvl1pPr>
          </a:lstStyle>
          <a:p>
            <a:fld id="{DBA1B0FB-D917-4C8C-928F-313BD683BF39}" type="slidenum">
              <a:rPr lang="en-US" smtClean="0"/>
              <a:pPr/>
              <a:t>‹n.›</a:t>
            </a:fld>
            <a:endParaRPr lang="en-US" dirty="0"/>
          </a:p>
        </p:txBody>
      </p:sp>
    </p:spTree>
    <p:extLst>
      <p:ext uri="{BB962C8B-B14F-4D97-AF65-F5344CB8AC3E}">
        <p14:creationId xmlns:p14="http://schemas.microsoft.com/office/powerpoint/2010/main" val="20132649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Agenda">
    <p:spTree>
      <p:nvGrpSpPr>
        <p:cNvPr id="1" name=""/>
        <p:cNvGrpSpPr/>
        <p:nvPr/>
      </p:nvGrpSpPr>
      <p:grpSpPr>
        <a:xfrm>
          <a:off x="0" y="0"/>
          <a:ext cx="0" cy="0"/>
          <a:chOff x="0" y="0"/>
          <a:chExt cx="0" cy="0"/>
        </a:xfrm>
      </p:grpSpPr>
      <p:sp>
        <p:nvSpPr>
          <p:cNvPr id="9" name="Rectangle 6">
            <a:extLst>
              <a:ext uri="{FF2B5EF4-FFF2-40B4-BE49-F238E27FC236}">
                <a16:creationId xmlns="" xmlns:a16="http://schemas.microsoft.com/office/drawing/2014/main" id="{4B8799F3-3693-E09D-789C-55A53C6C6085}"/>
              </a:ext>
            </a:extLst>
          </p:cNvPr>
          <p:cNvSpPr/>
          <p:nvPr userDrawn="1"/>
        </p:nvSpPr>
        <p:spPr>
          <a:xfrm>
            <a:off x="0" y="710214"/>
            <a:ext cx="12192000" cy="559376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endParaRPr lang="en-US" dirty="0">
              <a:solidFill>
                <a:schemeClr val="bg1"/>
              </a:solidFill>
            </a:endParaRPr>
          </a:p>
        </p:txBody>
      </p:sp>
      <p:sp>
        <p:nvSpPr>
          <p:cNvPr id="19" name="Segnaposto data 7"/>
          <p:cNvSpPr>
            <a:spLocks noGrp="1"/>
          </p:cNvSpPr>
          <p:nvPr>
            <p:ph type="dt" sz="half" idx="10"/>
          </p:nvPr>
        </p:nvSpPr>
        <p:spPr>
          <a:xfrm>
            <a:off x="550863" y="6507212"/>
            <a:ext cx="2628900" cy="153888"/>
          </a:xfrm>
        </p:spPr>
        <p:txBody>
          <a:bodyPr/>
          <a:lstStyle>
            <a:lvl1pPr>
              <a:defRPr>
                <a:solidFill>
                  <a:schemeClr val="tx1">
                    <a:alpha val="80000"/>
                  </a:schemeClr>
                </a:solidFill>
              </a:defRPr>
            </a:lvl1pPr>
          </a:lstStyle>
          <a:p>
            <a:r>
              <a:rPr lang="en-US" dirty="0" smtClean="0"/>
              <a:t>Tuesday, February 2, 20XX</a:t>
            </a:r>
            <a:endParaRPr lang="en-US" dirty="0"/>
          </a:p>
        </p:txBody>
      </p:sp>
      <p:sp>
        <p:nvSpPr>
          <p:cNvPr id="20" name="Segnaposto piè di pagina 8"/>
          <p:cNvSpPr>
            <a:spLocks noGrp="1"/>
          </p:cNvSpPr>
          <p:nvPr>
            <p:ph type="ftr" sz="quarter" idx="11"/>
          </p:nvPr>
        </p:nvSpPr>
        <p:spPr>
          <a:xfrm>
            <a:off x="3359150" y="6507212"/>
            <a:ext cx="6379210" cy="153888"/>
          </a:xfrm>
        </p:spPr>
        <p:txBody>
          <a:bodyPr/>
          <a:lstStyle>
            <a:lvl1pPr>
              <a:defRPr>
                <a:solidFill>
                  <a:schemeClr val="tx1">
                    <a:alpha val="80000"/>
                  </a:schemeClr>
                </a:solidFill>
              </a:defRPr>
            </a:lvl1pPr>
          </a:lstStyle>
          <a:p>
            <a:r>
              <a:rPr lang="en-US" dirty="0" smtClean="0"/>
              <a:t>Sample Footer Text</a:t>
            </a:r>
            <a:endParaRPr lang="en-US" dirty="0"/>
          </a:p>
        </p:txBody>
      </p:sp>
      <p:sp>
        <p:nvSpPr>
          <p:cNvPr id="21" name="Segnaposto numero diapositiva 9"/>
          <p:cNvSpPr>
            <a:spLocks noGrp="1"/>
          </p:cNvSpPr>
          <p:nvPr>
            <p:ph type="sldNum" sz="quarter" idx="12"/>
          </p:nvPr>
        </p:nvSpPr>
        <p:spPr>
          <a:xfrm>
            <a:off x="9948863" y="6507212"/>
            <a:ext cx="1692274" cy="153888"/>
          </a:xfrm>
        </p:spPr>
        <p:txBody>
          <a:bodyPr/>
          <a:lstStyle>
            <a:lvl1pPr>
              <a:defRPr>
                <a:solidFill>
                  <a:schemeClr val="tx1">
                    <a:alpha val="80000"/>
                  </a:schemeClr>
                </a:solidFill>
                <a:latin typeface="Avenir Next" charset="0"/>
                <a:ea typeface="Avenir Next" charset="0"/>
                <a:cs typeface="Avenir Next" charset="0"/>
              </a:defRPr>
            </a:lvl1pPr>
          </a:lstStyle>
          <a:p>
            <a:fld id="{DBA1B0FB-D917-4C8C-928F-313BD683BF39}" type="slidenum">
              <a:rPr lang="en-US" smtClean="0"/>
              <a:pPr/>
              <a:t>‹n.›</a:t>
            </a:fld>
            <a:endParaRPr lang="en-US" dirty="0"/>
          </a:p>
        </p:txBody>
      </p:sp>
    </p:spTree>
    <p:extLst>
      <p:ext uri="{BB962C8B-B14F-4D97-AF65-F5344CB8AC3E}">
        <p14:creationId xmlns:p14="http://schemas.microsoft.com/office/powerpoint/2010/main" val="42841202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E949202B-67AE-417A-A336-DF5257FFDCF0}"/>
              </a:ext>
            </a:extLst>
          </p:cNvPr>
          <p:cNvSpPr>
            <a:spLocks noGrp="1"/>
          </p:cNvSpPr>
          <p:nvPr>
            <p:ph type="title"/>
          </p:nvPr>
        </p:nvSpPr>
        <p:spPr>
          <a:xfrm>
            <a:off x="550862" y="4212226"/>
            <a:ext cx="5871453" cy="503196"/>
          </a:xfrm>
        </p:spPr>
        <p:txBody>
          <a:bodyPr wrap="square" anchor="t" anchorCtr="0">
            <a:noAutofit/>
          </a:bodyPr>
          <a:lstStyle>
            <a:lvl1pPr>
              <a:defRPr sz="3200" b="1"/>
            </a:lvl1pPr>
          </a:lstStyle>
          <a:p>
            <a:r>
              <a:rPr lang="en-US" dirty="0"/>
              <a:t>Click to edit Master title style</a:t>
            </a:r>
          </a:p>
        </p:txBody>
      </p:sp>
      <p:sp>
        <p:nvSpPr>
          <p:cNvPr id="10" name="Picture Placeholder 9">
            <a:extLst>
              <a:ext uri="{FF2B5EF4-FFF2-40B4-BE49-F238E27FC236}">
                <a16:creationId xmlns=""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pPr marL="228600" marR="0" lvl="0" indent="-228600" algn="l" defTabSz="914400" rtl="0" eaLnBrk="1" fontAlgn="auto" latinLnBrk="0" hangingPunct="1">
              <a:lnSpc>
                <a:spcPct val="110000"/>
              </a:lnSpc>
              <a:spcBef>
                <a:spcPts val="1000"/>
              </a:spcBef>
              <a:spcAft>
                <a:spcPts val="800"/>
              </a:spcAft>
              <a:buClrTx/>
              <a:buSzTx/>
              <a:buFont typeface="Arial" panose="020B0604020202020204" pitchFamily="34" charset="0"/>
              <a:buNone/>
              <a:tabLst/>
              <a:defRPr/>
            </a:pPr>
            <a:endParaRPr lang="en-US" dirty="0"/>
          </a:p>
        </p:txBody>
      </p:sp>
      <p:sp>
        <p:nvSpPr>
          <p:cNvPr id="12" name="Segnaposto data 7"/>
          <p:cNvSpPr>
            <a:spLocks noGrp="1"/>
          </p:cNvSpPr>
          <p:nvPr>
            <p:ph type="dt" sz="half" idx="10"/>
          </p:nvPr>
        </p:nvSpPr>
        <p:spPr>
          <a:xfrm>
            <a:off x="550863" y="6507212"/>
            <a:ext cx="2628900" cy="153888"/>
          </a:xfrm>
        </p:spPr>
        <p:txBody>
          <a:bodyPr/>
          <a:lstStyle>
            <a:lvl1pPr>
              <a:defRPr>
                <a:solidFill>
                  <a:schemeClr val="tx1">
                    <a:alpha val="80000"/>
                  </a:schemeClr>
                </a:solidFill>
              </a:defRPr>
            </a:lvl1pPr>
          </a:lstStyle>
          <a:p>
            <a:r>
              <a:rPr lang="en-US" dirty="0" smtClean="0"/>
              <a:t>Tuesday, February 2, 20XX</a:t>
            </a:r>
            <a:endParaRPr lang="en-US" dirty="0"/>
          </a:p>
        </p:txBody>
      </p:sp>
      <p:sp>
        <p:nvSpPr>
          <p:cNvPr id="13" name="Segnaposto piè di pagina 8"/>
          <p:cNvSpPr>
            <a:spLocks noGrp="1"/>
          </p:cNvSpPr>
          <p:nvPr>
            <p:ph type="ftr" sz="quarter" idx="11"/>
          </p:nvPr>
        </p:nvSpPr>
        <p:spPr>
          <a:xfrm>
            <a:off x="3359150" y="6507212"/>
            <a:ext cx="6379210" cy="153888"/>
          </a:xfrm>
        </p:spPr>
        <p:txBody>
          <a:bodyPr/>
          <a:lstStyle>
            <a:lvl1pPr>
              <a:defRPr>
                <a:solidFill>
                  <a:schemeClr val="tx1">
                    <a:alpha val="80000"/>
                  </a:schemeClr>
                </a:solidFill>
              </a:defRPr>
            </a:lvl1pPr>
          </a:lstStyle>
          <a:p>
            <a:r>
              <a:rPr lang="en-US" dirty="0" smtClean="0"/>
              <a:t>Sample Footer Text</a:t>
            </a:r>
            <a:endParaRPr lang="en-US" dirty="0"/>
          </a:p>
        </p:txBody>
      </p:sp>
      <p:sp>
        <p:nvSpPr>
          <p:cNvPr id="14" name="Segnaposto numero diapositiva 9"/>
          <p:cNvSpPr>
            <a:spLocks noGrp="1"/>
          </p:cNvSpPr>
          <p:nvPr>
            <p:ph type="sldNum" sz="quarter" idx="12"/>
          </p:nvPr>
        </p:nvSpPr>
        <p:spPr>
          <a:xfrm>
            <a:off x="9948863" y="6507212"/>
            <a:ext cx="1692274" cy="153888"/>
          </a:xfrm>
        </p:spPr>
        <p:txBody>
          <a:bodyPr/>
          <a:lstStyle>
            <a:lvl1pPr>
              <a:defRPr>
                <a:solidFill>
                  <a:schemeClr val="tx1">
                    <a:alpha val="80000"/>
                  </a:schemeClr>
                </a:solidFill>
                <a:latin typeface="Avenir Next" charset="0"/>
                <a:ea typeface="Avenir Next" charset="0"/>
                <a:cs typeface="Avenir Next" charset="0"/>
              </a:defRPr>
            </a:lvl1pPr>
          </a:lstStyle>
          <a:p>
            <a:fld id="{DBA1B0FB-D917-4C8C-928F-313BD683BF39}" type="slidenum">
              <a:rPr lang="en-US" smtClean="0"/>
              <a:pPr/>
              <a:t>‹n.›</a:t>
            </a:fld>
            <a:endParaRPr lang="en-US" dirty="0"/>
          </a:p>
        </p:txBody>
      </p:sp>
    </p:spTree>
    <p:extLst>
      <p:ext uri="{BB962C8B-B14F-4D97-AF65-F5344CB8AC3E}">
        <p14:creationId xmlns:p14="http://schemas.microsoft.com/office/powerpoint/2010/main" val="14254770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Introduction">
    <p:spTree>
      <p:nvGrpSpPr>
        <p:cNvPr id="1" name=""/>
        <p:cNvGrpSpPr/>
        <p:nvPr/>
      </p:nvGrpSpPr>
      <p:grpSpPr>
        <a:xfrm>
          <a:off x="0" y="0"/>
          <a:ext cx="0" cy="0"/>
          <a:chOff x="0" y="0"/>
          <a:chExt cx="0" cy="0"/>
        </a:xfrm>
      </p:grpSpPr>
      <p:sp>
        <p:nvSpPr>
          <p:cNvPr id="12" name="Picture Placeholder 11">
            <a:extLst>
              <a:ext uri="{FF2B5EF4-FFF2-40B4-BE49-F238E27FC236}">
                <a16:creationId xmlns=""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dirty="0"/>
              <a:t>Click icon to add picture</a:t>
            </a:r>
          </a:p>
        </p:txBody>
      </p:sp>
      <p:sp>
        <p:nvSpPr>
          <p:cNvPr id="18" name="Picture Placeholder 11">
            <a:extLst>
              <a:ext uri="{FF2B5EF4-FFF2-40B4-BE49-F238E27FC236}">
                <a16:creationId xmlns=""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dirty="0"/>
              <a:t>Click icon to add picture</a:t>
            </a:r>
          </a:p>
        </p:txBody>
      </p:sp>
      <p:sp>
        <p:nvSpPr>
          <p:cNvPr id="19" name="Picture Placeholder 11">
            <a:extLst>
              <a:ext uri="{FF2B5EF4-FFF2-40B4-BE49-F238E27FC236}">
                <a16:creationId xmlns=""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13" name="Title 1">
            <a:extLst>
              <a:ext uri="{FF2B5EF4-FFF2-40B4-BE49-F238E27FC236}">
                <a16:creationId xmlns="" xmlns:a16="http://schemas.microsoft.com/office/drawing/2014/main" id="{E949202B-67AE-417A-A336-DF5257FFDCF0}"/>
              </a:ext>
            </a:extLst>
          </p:cNvPr>
          <p:cNvSpPr>
            <a:spLocks noGrp="1"/>
          </p:cNvSpPr>
          <p:nvPr>
            <p:ph type="title"/>
          </p:nvPr>
        </p:nvSpPr>
        <p:spPr>
          <a:xfrm>
            <a:off x="550862" y="4212226"/>
            <a:ext cx="5871453" cy="503196"/>
          </a:xfrm>
        </p:spPr>
        <p:txBody>
          <a:bodyPr wrap="square" anchor="t" anchorCtr="0">
            <a:noAutofit/>
          </a:bodyPr>
          <a:lstStyle>
            <a:lvl1pPr>
              <a:defRPr sz="3200" b="1"/>
            </a:lvl1pPr>
          </a:lstStyle>
          <a:p>
            <a:r>
              <a:rPr lang="en-US" dirty="0"/>
              <a:t>Click to edit Master title style</a:t>
            </a:r>
          </a:p>
        </p:txBody>
      </p:sp>
      <p:sp>
        <p:nvSpPr>
          <p:cNvPr id="15" name="Segnaposto data 7"/>
          <p:cNvSpPr>
            <a:spLocks noGrp="1"/>
          </p:cNvSpPr>
          <p:nvPr>
            <p:ph type="dt" sz="half" idx="10"/>
          </p:nvPr>
        </p:nvSpPr>
        <p:spPr>
          <a:xfrm>
            <a:off x="550863" y="6507212"/>
            <a:ext cx="2628900" cy="153888"/>
          </a:xfrm>
        </p:spPr>
        <p:txBody>
          <a:bodyPr/>
          <a:lstStyle>
            <a:lvl1pPr>
              <a:defRPr>
                <a:solidFill>
                  <a:schemeClr val="tx1">
                    <a:alpha val="80000"/>
                  </a:schemeClr>
                </a:solidFill>
              </a:defRPr>
            </a:lvl1pPr>
          </a:lstStyle>
          <a:p>
            <a:r>
              <a:rPr lang="en-US" dirty="0" smtClean="0"/>
              <a:t>Tuesday, February 2, 20XX</a:t>
            </a:r>
            <a:endParaRPr lang="en-US" dirty="0"/>
          </a:p>
        </p:txBody>
      </p:sp>
      <p:sp>
        <p:nvSpPr>
          <p:cNvPr id="16" name="Segnaposto piè di pagina 8"/>
          <p:cNvSpPr>
            <a:spLocks noGrp="1"/>
          </p:cNvSpPr>
          <p:nvPr>
            <p:ph type="ftr" sz="quarter" idx="11"/>
          </p:nvPr>
        </p:nvSpPr>
        <p:spPr>
          <a:xfrm>
            <a:off x="3359150" y="6507212"/>
            <a:ext cx="6379210" cy="153888"/>
          </a:xfrm>
        </p:spPr>
        <p:txBody>
          <a:bodyPr/>
          <a:lstStyle>
            <a:lvl1pPr>
              <a:defRPr>
                <a:solidFill>
                  <a:schemeClr val="tx1">
                    <a:alpha val="80000"/>
                  </a:schemeClr>
                </a:solidFill>
              </a:defRPr>
            </a:lvl1pPr>
          </a:lstStyle>
          <a:p>
            <a:r>
              <a:rPr lang="en-US" dirty="0" smtClean="0"/>
              <a:t>Sample Footer Text</a:t>
            </a:r>
            <a:endParaRPr lang="en-US" dirty="0"/>
          </a:p>
        </p:txBody>
      </p:sp>
      <p:sp>
        <p:nvSpPr>
          <p:cNvPr id="17" name="Segnaposto numero diapositiva 9"/>
          <p:cNvSpPr>
            <a:spLocks noGrp="1"/>
          </p:cNvSpPr>
          <p:nvPr>
            <p:ph type="sldNum" sz="quarter" idx="12"/>
          </p:nvPr>
        </p:nvSpPr>
        <p:spPr>
          <a:xfrm>
            <a:off x="9948863" y="6507212"/>
            <a:ext cx="1692274" cy="153888"/>
          </a:xfrm>
        </p:spPr>
        <p:txBody>
          <a:bodyPr/>
          <a:lstStyle>
            <a:lvl1pPr>
              <a:defRPr>
                <a:solidFill>
                  <a:schemeClr val="tx1">
                    <a:alpha val="80000"/>
                  </a:schemeClr>
                </a:solidFill>
                <a:latin typeface="Avenir Next" charset="0"/>
                <a:ea typeface="Avenir Next" charset="0"/>
                <a:cs typeface="Avenir Next" charset="0"/>
              </a:defRPr>
            </a:lvl1pPr>
          </a:lstStyle>
          <a:p>
            <a:fld id="{DBA1B0FB-D917-4C8C-928F-313BD683BF39}" type="slidenum">
              <a:rPr lang="en-US" smtClean="0"/>
              <a:pPr/>
              <a:t>‹n.›</a:t>
            </a:fld>
            <a:endParaRPr lang="en-US" dirty="0"/>
          </a:p>
        </p:txBody>
      </p:sp>
    </p:spTree>
    <p:extLst>
      <p:ext uri="{BB962C8B-B14F-4D97-AF65-F5344CB8AC3E}">
        <p14:creationId xmlns:p14="http://schemas.microsoft.com/office/powerpoint/2010/main" val="25702607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Table">
    <p:spTree>
      <p:nvGrpSpPr>
        <p:cNvPr id="1" name=""/>
        <p:cNvGrpSpPr/>
        <p:nvPr/>
      </p:nvGrpSpPr>
      <p:grpSpPr>
        <a:xfrm>
          <a:off x="0" y="0"/>
          <a:ext cx="0" cy="0"/>
          <a:chOff x="0" y="0"/>
          <a:chExt cx="0" cy="0"/>
        </a:xfrm>
      </p:grpSpPr>
      <p:sp>
        <p:nvSpPr>
          <p:cNvPr id="6" name="Segnaposto data 7"/>
          <p:cNvSpPr>
            <a:spLocks noGrp="1"/>
          </p:cNvSpPr>
          <p:nvPr>
            <p:ph type="dt" sz="half" idx="10"/>
          </p:nvPr>
        </p:nvSpPr>
        <p:spPr>
          <a:xfrm>
            <a:off x="550863" y="6507212"/>
            <a:ext cx="2628900" cy="153888"/>
          </a:xfrm>
        </p:spPr>
        <p:txBody>
          <a:bodyPr/>
          <a:lstStyle>
            <a:lvl1pPr>
              <a:defRPr>
                <a:solidFill>
                  <a:schemeClr val="tx1">
                    <a:alpha val="80000"/>
                  </a:schemeClr>
                </a:solidFill>
              </a:defRPr>
            </a:lvl1pPr>
          </a:lstStyle>
          <a:p>
            <a:r>
              <a:rPr lang="en-US" dirty="0" smtClean="0"/>
              <a:t>Tuesday, February 2, 20XX</a:t>
            </a:r>
            <a:endParaRPr lang="en-US" dirty="0"/>
          </a:p>
        </p:txBody>
      </p:sp>
      <p:sp>
        <p:nvSpPr>
          <p:cNvPr id="7" name="Segnaposto piè di pagina 8"/>
          <p:cNvSpPr>
            <a:spLocks noGrp="1"/>
          </p:cNvSpPr>
          <p:nvPr>
            <p:ph type="ftr" sz="quarter" idx="11"/>
          </p:nvPr>
        </p:nvSpPr>
        <p:spPr>
          <a:xfrm>
            <a:off x="3359150" y="6507212"/>
            <a:ext cx="6379210" cy="153888"/>
          </a:xfrm>
        </p:spPr>
        <p:txBody>
          <a:bodyPr/>
          <a:lstStyle>
            <a:lvl1pPr>
              <a:defRPr>
                <a:solidFill>
                  <a:schemeClr val="tx1">
                    <a:alpha val="80000"/>
                  </a:schemeClr>
                </a:solidFill>
              </a:defRPr>
            </a:lvl1pPr>
          </a:lstStyle>
          <a:p>
            <a:r>
              <a:rPr lang="en-US" dirty="0" smtClean="0"/>
              <a:t>Sample Footer Text</a:t>
            </a:r>
            <a:endParaRPr lang="en-US" dirty="0"/>
          </a:p>
        </p:txBody>
      </p:sp>
      <p:sp>
        <p:nvSpPr>
          <p:cNvPr id="8" name="Segnaposto numero diapositiva 9"/>
          <p:cNvSpPr>
            <a:spLocks noGrp="1"/>
          </p:cNvSpPr>
          <p:nvPr>
            <p:ph type="sldNum" sz="quarter" idx="12"/>
          </p:nvPr>
        </p:nvSpPr>
        <p:spPr>
          <a:xfrm>
            <a:off x="9948863" y="6507212"/>
            <a:ext cx="1692274" cy="153888"/>
          </a:xfrm>
        </p:spPr>
        <p:txBody>
          <a:bodyPr/>
          <a:lstStyle>
            <a:lvl1pPr>
              <a:defRPr>
                <a:solidFill>
                  <a:schemeClr val="tx1">
                    <a:alpha val="80000"/>
                  </a:schemeClr>
                </a:solidFill>
                <a:latin typeface="Avenir Next" charset="0"/>
                <a:ea typeface="Avenir Next" charset="0"/>
                <a:cs typeface="Avenir Next" charset="0"/>
              </a:defRPr>
            </a:lvl1pPr>
          </a:lstStyle>
          <a:p>
            <a:fld id="{DBA1B0FB-D917-4C8C-928F-313BD683BF39}" type="slidenum">
              <a:rPr lang="en-US" smtClean="0"/>
              <a:pPr/>
              <a:t>‹n.›</a:t>
            </a:fld>
            <a:endParaRPr lang="en-US" dirty="0"/>
          </a:p>
        </p:txBody>
      </p:sp>
    </p:spTree>
    <p:extLst>
      <p:ext uri="{BB962C8B-B14F-4D97-AF65-F5344CB8AC3E}">
        <p14:creationId xmlns:p14="http://schemas.microsoft.com/office/powerpoint/2010/main" val="3858332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Chart Table Timeline">
    <p:spTree>
      <p:nvGrpSpPr>
        <p:cNvPr id="1" name=""/>
        <p:cNvGrpSpPr/>
        <p:nvPr/>
      </p:nvGrpSpPr>
      <p:grpSpPr>
        <a:xfrm>
          <a:off x="0" y="0"/>
          <a:ext cx="0" cy="0"/>
          <a:chOff x="0" y="0"/>
          <a:chExt cx="0" cy="0"/>
        </a:xfrm>
      </p:grpSpPr>
      <p:sp>
        <p:nvSpPr>
          <p:cNvPr id="7" name="Segnaposto data 7"/>
          <p:cNvSpPr>
            <a:spLocks noGrp="1"/>
          </p:cNvSpPr>
          <p:nvPr>
            <p:ph type="dt" sz="half" idx="10"/>
          </p:nvPr>
        </p:nvSpPr>
        <p:spPr>
          <a:xfrm>
            <a:off x="550863" y="6507212"/>
            <a:ext cx="2628900" cy="153888"/>
          </a:xfrm>
        </p:spPr>
        <p:txBody>
          <a:bodyPr/>
          <a:lstStyle>
            <a:lvl1pPr>
              <a:defRPr>
                <a:solidFill>
                  <a:schemeClr val="tx1">
                    <a:alpha val="80000"/>
                  </a:schemeClr>
                </a:solidFill>
              </a:defRPr>
            </a:lvl1pPr>
          </a:lstStyle>
          <a:p>
            <a:r>
              <a:rPr lang="en-US" dirty="0" smtClean="0"/>
              <a:t>Tuesday, February 2, 20XX</a:t>
            </a:r>
            <a:endParaRPr lang="en-US" dirty="0"/>
          </a:p>
        </p:txBody>
      </p:sp>
      <p:sp>
        <p:nvSpPr>
          <p:cNvPr id="8" name="Segnaposto piè di pagina 8"/>
          <p:cNvSpPr>
            <a:spLocks noGrp="1"/>
          </p:cNvSpPr>
          <p:nvPr>
            <p:ph type="ftr" sz="quarter" idx="11"/>
          </p:nvPr>
        </p:nvSpPr>
        <p:spPr>
          <a:xfrm>
            <a:off x="3359150" y="6507212"/>
            <a:ext cx="6379210" cy="153888"/>
          </a:xfrm>
        </p:spPr>
        <p:txBody>
          <a:bodyPr/>
          <a:lstStyle>
            <a:lvl1pPr>
              <a:defRPr>
                <a:solidFill>
                  <a:schemeClr val="tx1">
                    <a:alpha val="80000"/>
                  </a:schemeClr>
                </a:solidFill>
              </a:defRPr>
            </a:lvl1pPr>
          </a:lstStyle>
          <a:p>
            <a:r>
              <a:rPr lang="en-US" dirty="0" smtClean="0"/>
              <a:t>Sample Footer Text</a:t>
            </a:r>
            <a:endParaRPr lang="en-US" dirty="0"/>
          </a:p>
        </p:txBody>
      </p:sp>
      <p:sp>
        <p:nvSpPr>
          <p:cNvPr id="9" name="Segnaposto numero diapositiva 9"/>
          <p:cNvSpPr>
            <a:spLocks noGrp="1"/>
          </p:cNvSpPr>
          <p:nvPr>
            <p:ph type="sldNum" sz="quarter" idx="12"/>
          </p:nvPr>
        </p:nvSpPr>
        <p:spPr>
          <a:xfrm>
            <a:off x="9948863" y="6507212"/>
            <a:ext cx="1692274" cy="153888"/>
          </a:xfrm>
        </p:spPr>
        <p:txBody>
          <a:bodyPr/>
          <a:lstStyle>
            <a:lvl1pPr>
              <a:defRPr>
                <a:solidFill>
                  <a:schemeClr val="tx1">
                    <a:alpha val="80000"/>
                  </a:schemeClr>
                </a:solidFill>
                <a:latin typeface="Avenir Next" charset="0"/>
                <a:ea typeface="Avenir Next" charset="0"/>
                <a:cs typeface="Avenir Next" charset="0"/>
              </a:defRPr>
            </a:lvl1pPr>
          </a:lstStyle>
          <a:p>
            <a:fld id="{DBA1B0FB-D917-4C8C-928F-313BD683BF39}" type="slidenum">
              <a:rPr lang="en-US" smtClean="0"/>
              <a:pPr/>
              <a:t>‹n.›</a:t>
            </a:fld>
            <a:endParaRPr lang="en-US" dirty="0"/>
          </a:p>
        </p:txBody>
      </p:sp>
    </p:spTree>
    <p:extLst>
      <p:ext uri="{BB962C8B-B14F-4D97-AF65-F5344CB8AC3E}">
        <p14:creationId xmlns:p14="http://schemas.microsoft.com/office/powerpoint/2010/main" val="36160711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Quote">
    <p:spTree>
      <p:nvGrpSpPr>
        <p:cNvPr id="1" name=""/>
        <p:cNvGrpSpPr/>
        <p:nvPr/>
      </p:nvGrpSpPr>
      <p:grpSpPr>
        <a:xfrm>
          <a:off x="0" y="0"/>
          <a:ext cx="0" cy="0"/>
          <a:chOff x="0" y="0"/>
          <a:chExt cx="0" cy="0"/>
        </a:xfrm>
      </p:grpSpPr>
      <p:sp>
        <p:nvSpPr>
          <p:cNvPr id="8" name="Segnaposto data 7"/>
          <p:cNvSpPr>
            <a:spLocks noGrp="1"/>
          </p:cNvSpPr>
          <p:nvPr>
            <p:ph type="dt" sz="half" idx="10"/>
          </p:nvPr>
        </p:nvSpPr>
        <p:spPr>
          <a:xfrm>
            <a:off x="550863" y="6507212"/>
            <a:ext cx="2628900" cy="153888"/>
          </a:xfrm>
        </p:spPr>
        <p:txBody>
          <a:bodyPr/>
          <a:lstStyle>
            <a:lvl1pPr>
              <a:defRPr>
                <a:solidFill>
                  <a:schemeClr val="tx1">
                    <a:alpha val="80000"/>
                  </a:schemeClr>
                </a:solidFill>
              </a:defRPr>
            </a:lvl1pPr>
          </a:lstStyle>
          <a:p>
            <a:r>
              <a:rPr lang="en-US" dirty="0" smtClean="0"/>
              <a:t>Tuesday, February 2, 20XX</a:t>
            </a:r>
            <a:endParaRPr lang="en-US" dirty="0"/>
          </a:p>
        </p:txBody>
      </p:sp>
      <p:sp>
        <p:nvSpPr>
          <p:cNvPr id="9" name="Segnaposto piè di pagina 8"/>
          <p:cNvSpPr>
            <a:spLocks noGrp="1"/>
          </p:cNvSpPr>
          <p:nvPr>
            <p:ph type="ftr" sz="quarter" idx="11"/>
          </p:nvPr>
        </p:nvSpPr>
        <p:spPr>
          <a:xfrm>
            <a:off x="3359150" y="6507212"/>
            <a:ext cx="6379210" cy="153888"/>
          </a:xfrm>
        </p:spPr>
        <p:txBody>
          <a:bodyPr/>
          <a:lstStyle>
            <a:lvl1pPr>
              <a:defRPr>
                <a:solidFill>
                  <a:schemeClr val="tx1">
                    <a:alpha val="80000"/>
                  </a:schemeClr>
                </a:solidFill>
              </a:defRPr>
            </a:lvl1pPr>
          </a:lstStyle>
          <a:p>
            <a:r>
              <a:rPr lang="en-US" dirty="0" smtClean="0"/>
              <a:t>Sample Footer Text</a:t>
            </a:r>
            <a:endParaRPr lang="en-US" dirty="0"/>
          </a:p>
        </p:txBody>
      </p:sp>
      <p:sp>
        <p:nvSpPr>
          <p:cNvPr id="10" name="Segnaposto numero diapositiva 9"/>
          <p:cNvSpPr>
            <a:spLocks noGrp="1"/>
          </p:cNvSpPr>
          <p:nvPr>
            <p:ph type="sldNum" sz="quarter" idx="12"/>
          </p:nvPr>
        </p:nvSpPr>
        <p:spPr>
          <a:xfrm>
            <a:off x="9948863" y="6507212"/>
            <a:ext cx="1692274" cy="153888"/>
          </a:xfrm>
        </p:spPr>
        <p:txBody>
          <a:bodyPr/>
          <a:lstStyle>
            <a:lvl1pPr>
              <a:defRPr>
                <a:solidFill>
                  <a:schemeClr val="tx1">
                    <a:alpha val="80000"/>
                  </a:schemeClr>
                </a:solidFill>
                <a:latin typeface="Avenir Next" charset="0"/>
                <a:ea typeface="Avenir Next" charset="0"/>
                <a:cs typeface="Avenir Next" charset="0"/>
              </a:defRPr>
            </a:lvl1pPr>
          </a:lstStyle>
          <a:p>
            <a:fld id="{DBA1B0FB-D917-4C8C-928F-313BD683BF39}" type="slidenum">
              <a:rPr lang="en-US" smtClean="0"/>
              <a:pPr/>
              <a:t>‹n.›</a:t>
            </a:fld>
            <a:endParaRPr lang="en-US" dirty="0"/>
          </a:p>
        </p:txBody>
      </p:sp>
      <p:sp>
        <p:nvSpPr>
          <p:cNvPr id="3" name="Segnaposto immagine 2"/>
          <p:cNvSpPr>
            <a:spLocks noGrp="1"/>
          </p:cNvSpPr>
          <p:nvPr>
            <p:ph type="pic" sz="quarter" idx="13"/>
          </p:nvPr>
        </p:nvSpPr>
        <p:spPr>
          <a:xfrm>
            <a:off x="6938963" y="1033463"/>
            <a:ext cx="4389437" cy="4614862"/>
          </a:xfrm>
        </p:spPr>
        <p:txBody>
          <a:bodyPr/>
          <a:lstStyle/>
          <a:p>
            <a:endParaRPr lang="it-IT"/>
          </a:p>
        </p:txBody>
      </p:sp>
    </p:spTree>
    <p:extLst>
      <p:ext uri="{BB962C8B-B14F-4D97-AF65-F5344CB8AC3E}">
        <p14:creationId xmlns:p14="http://schemas.microsoft.com/office/powerpoint/2010/main" val="30630871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Team">
    <p:spTree>
      <p:nvGrpSpPr>
        <p:cNvPr id="1" name=""/>
        <p:cNvGrpSpPr/>
        <p:nvPr/>
      </p:nvGrpSpPr>
      <p:grpSpPr>
        <a:xfrm>
          <a:off x="0" y="0"/>
          <a:ext cx="0" cy="0"/>
          <a:chOff x="0" y="0"/>
          <a:chExt cx="0" cy="0"/>
        </a:xfrm>
      </p:grpSpPr>
      <p:sp>
        <p:nvSpPr>
          <p:cNvPr id="56" name="Picture Placeholder 55">
            <a:extLst>
              <a:ext uri="{FF2B5EF4-FFF2-40B4-BE49-F238E27FC236}">
                <a16:creationId xmlns="" xmlns:a16="http://schemas.microsoft.com/office/drawing/2014/main" id="{8F41896B-6DDA-4F82-9F74-3EBF93A3CD58}"/>
              </a:ext>
            </a:extLst>
          </p:cNvPr>
          <p:cNvSpPr>
            <a:spLocks noGrp="1"/>
          </p:cNvSpPr>
          <p:nvPr>
            <p:ph type="pic" sz="quarter" idx="13" hasCustomPrompt="1"/>
          </p:nvPr>
        </p:nvSpPr>
        <p:spPr>
          <a:xfrm>
            <a:off x="702472" y="1377537"/>
            <a:ext cx="2180575" cy="1435608"/>
          </a:xfrm>
          <a:solidFill>
            <a:schemeClr val="accent5"/>
          </a:solidFill>
        </p:spPr>
        <p:txBody>
          <a:bodyPr>
            <a:noAutofit/>
          </a:bodyPr>
          <a:lstStyle/>
          <a:p>
            <a:r>
              <a:rPr lang="en-US" dirty="0" err="1" smtClean="0"/>
              <a:t>img</a:t>
            </a:r>
            <a:endParaRPr lang="en-US" dirty="0"/>
          </a:p>
        </p:txBody>
      </p:sp>
      <p:sp>
        <p:nvSpPr>
          <p:cNvPr id="63" name="Text Placeholder 62">
            <a:extLst>
              <a:ext uri="{FF2B5EF4-FFF2-40B4-BE49-F238E27FC236}">
                <a16:creationId xmlns="" xmlns:a16="http://schemas.microsoft.com/office/drawing/2014/main" id="{17A96A8C-F792-485A-9BB9-4DEDCA0CE6B8}"/>
              </a:ext>
            </a:extLst>
          </p:cNvPr>
          <p:cNvSpPr>
            <a:spLocks noGrp="1"/>
          </p:cNvSpPr>
          <p:nvPr>
            <p:ph type="body" sz="quarter" idx="18" hasCustomPrompt="1"/>
          </p:nvPr>
        </p:nvSpPr>
        <p:spPr>
          <a:xfrm>
            <a:off x="702981" y="3219048"/>
            <a:ext cx="2180518" cy="368732"/>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 xmlns:a16="http://schemas.microsoft.com/office/drawing/2014/main" id="{6C65AE07-519E-4E3B-8521-621C8343914D}"/>
              </a:ext>
            </a:extLst>
          </p:cNvPr>
          <p:cNvSpPr>
            <a:spLocks noGrp="1"/>
          </p:cNvSpPr>
          <p:nvPr>
            <p:ph type="body" sz="quarter" idx="17" hasCustomPrompt="1"/>
          </p:nvPr>
        </p:nvSpPr>
        <p:spPr>
          <a:xfrm>
            <a:off x="702213" y="3668358"/>
            <a:ext cx="2180833" cy="643361"/>
          </a:xfrm>
        </p:spPr>
        <p:txBody>
          <a:bodyPr>
            <a:noAutofit/>
          </a:bodyPr>
          <a:lstStyle>
            <a:lvl1pPr>
              <a:buNone/>
              <a:defRPr sz="1800"/>
            </a:lvl1pPr>
          </a:lstStyle>
          <a:p>
            <a:pPr lvl="0"/>
            <a:r>
              <a:rPr lang="en-US" dirty="0"/>
              <a:t>Title</a:t>
            </a:r>
          </a:p>
        </p:txBody>
      </p:sp>
      <p:sp>
        <p:nvSpPr>
          <p:cNvPr id="19" name="Segnaposto data 7"/>
          <p:cNvSpPr>
            <a:spLocks noGrp="1"/>
          </p:cNvSpPr>
          <p:nvPr>
            <p:ph type="dt" sz="half" idx="10"/>
          </p:nvPr>
        </p:nvSpPr>
        <p:spPr>
          <a:xfrm>
            <a:off x="550863" y="6507212"/>
            <a:ext cx="2628900" cy="153888"/>
          </a:xfrm>
        </p:spPr>
        <p:txBody>
          <a:bodyPr/>
          <a:lstStyle>
            <a:lvl1pPr>
              <a:defRPr>
                <a:solidFill>
                  <a:schemeClr val="tx1">
                    <a:alpha val="80000"/>
                  </a:schemeClr>
                </a:solidFill>
              </a:defRPr>
            </a:lvl1pPr>
          </a:lstStyle>
          <a:p>
            <a:r>
              <a:rPr lang="en-US" dirty="0" smtClean="0"/>
              <a:t>Tuesday, February 2, 20XX</a:t>
            </a:r>
            <a:endParaRPr lang="en-US" dirty="0"/>
          </a:p>
        </p:txBody>
      </p:sp>
      <p:sp>
        <p:nvSpPr>
          <p:cNvPr id="20" name="Segnaposto piè di pagina 8"/>
          <p:cNvSpPr>
            <a:spLocks noGrp="1"/>
          </p:cNvSpPr>
          <p:nvPr>
            <p:ph type="ftr" sz="quarter" idx="11"/>
          </p:nvPr>
        </p:nvSpPr>
        <p:spPr>
          <a:xfrm>
            <a:off x="3359150" y="6507212"/>
            <a:ext cx="6379210" cy="153888"/>
          </a:xfrm>
        </p:spPr>
        <p:txBody>
          <a:bodyPr/>
          <a:lstStyle>
            <a:lvl1pPr>
              <a:defRPr>
                <a:solidFill>
                  <a:schemeClr val="tx1">
                    <a:alpha val="80000"/>
                  </a:schemeClr>
                </a:solidFill>
              </a:defRPr>
            </a:lvl1pPr>
          </a:lstStyle>
          <a:p>
            <a:r>
              <a:rPr lang="en-US" dirty="0" smtClean="0"/>
              <a:t>Sample Footer Text</a:t>
            </a:r>
            <a:endParaRPr lang="en-US" dirty="0"/>
          </a:p>
        </p:txBody>
      </p:sp>
      <p:sp>
        <p:nvSpPr>
          <p:cNvPr id="21" name="Segnaposto numero diapositiva 9"/>
          <p:cNvSpPr>
            <a:spLocks noGrp="1"/>
          </p:cNvSpPr>
          <p:nvPr>
            <p:ph type="sldNum" sz="quarter" idx="12"/>
          </p:nvPr>
        </p:nvSpPr>
        <p:spPr>
          <a:xfrm>
            <a:off x="9948863" y="6507212"/>
            <a:ext cx="1692274" cy="153888"/>
          </a:xfrm>
        </p:spPr>
        <p:txBody>
          <a:bodyPr/>
          <a:lstStyle>
            <a:lvl1pPr>
              <a:defRPr>
                <a:solidFill>
                  <a:schemeClr val="tx1">
                    <a:alpha val="80000"/>
                  </a:schemeClr>
                </a:solidFill>
                <a:latin typeface="Avenir Next" charset="0"/>
                <a:ea typeface="Avenir Next" charset="0"/>
                <a:cs typeface="Avenir Next" charset="0"/>
              </a:defRPr>
            </a:lvl1pPr>
          </a:lstStyle>
          <a:p>
            <a:fld id="{DBA1B0FB-D917-4C8C-928F-313BD683BF39}" type="slidenum">
              <a:rPr lang="en-US" smtClean="0"/>
              <a:pPr/>
              <a:t>‹n.›</a:t>
            </a:fld>
            <a:endParaRPr lang="en-US" dirty="0"/>
          </a:p>
        </p:txBody>
      </p:sp>
      <p:sp>
        <p:nvSpPr>
          <p:cNvPr id="22" name="CasellaDiTesto 21"/>
          <p:cNvSpPr txBox="1"/>
          <p:nvPr userDrawn="1"/>
        </p:nvSpPr>
        <p:spPr>
          <a:xfrm>
            <a:off x="550863" y="192421"/>
            <a:ext cx="909352" cy="430887"/>
          </a:xfrm>
          <a:prstGeom prst="rect">
            <a:avLst/>
          </a:prstGeom>
          <a:noFill/>
        </p:spPr>
        <p:txBody>
          <a:bodyPr wrap="none" rtlCol="0">
            <a:spAutoFit/>
          </a:bodyPr>
          <a:lstStyle/>
          <a:p>
            <a:pPr algn="l"/>
            <a:r>
              <a:rPr lang="en-US" sz="2200" b="1" dirty="0" smtClean="0">
                <a:latin typeface="Avenir Next LT Pro" panose="020B0504020202020204" pitchFamily="34" charset="0"/>
              </a:rPr>
              <a:t>Team</a:t>
            </a:r>
            <a:endParaRPr lang="it-IT" sz="2200" dirty="0" err="1" smtClean="0">
              <a:solidFill>
                <a:schemeClr val="bg1"/>
              </a:solidFill>
            </a:endParaRPr>
          </a:p>
        </p:txBody>
      </p:sp>
      <p:sp>
        <p:nvSpPr>
          <p:cNvPr id="23" name="Picture Placeholder 55">
            <a:extLst>
              <a:ext uri="{FF2B5EF4-FFF2-40B4-BE49-F238E27FC236}">
                <a16:creationId xmlns="" xmlns:a16="http://schemas.microsoft.com/office/drawing/2014/main" id="{8F41896B-6DDA-4F82-9F74-3EBF93A3CD58}"/>
              </a:ext>
            </a:extLst>
          </p:cNvPr>
          <p:cNvSpPr>
            <a:spLocks noGrp="1"/>
          </p:cNvSpPr>
          <p:nvPr>
            <p:ph type="pic" sz="quarter" idx="19" hasCustomPrompt="1"/>
          </p:nvPr>
        </p:nvSpPr>
        <p:spPr>
          <a:xfrm>
            <a:off x="3350646" y="1377537"/>
            <a:ext cx="2180575" cy="1435608"/>
          </a:xfrm>
          <a:solidFill>
            <a:schemeClr val="accent5"/>
          </a:solidFill>
        </p:spPr>
        <p:txBody>
          <a:bodyPr>
            <a:noAutofit/>
          </a:bodyPr>
          <a:lstStyle/>
          <a:p>
            <a:r>
              <a:rPr lang="en-US" dirty="0" err="1" smtClean="0"/>
              <a:t>img</a:t>
            </a:r>
            <a:endParaRPr lang="en-US" dirty="0"/>
          </a:p>
        </p:txBody>
      </p:sp>
      <p:sp>
        <p:nvSpPr>
          <p:cNvPr id="24" name="Text Placeholder 62">
            <a:extLst>
              <a:ext uri="{FF2B5EF4-FFF2-40B4-BE49-F238E27FC236}">
                <a16:creationId xmlns="" xmlns:a16="http://schemas.microsoft.com/office/drawing/2014/main" id="{17A96A8C-F792-485A-9BB9-4DEDCA0CE6B8}"/>
              </a:ext>
            </a:extLst>
          </p:cNvPr>
          <p:cNvSpPr>
            <a:spLocks noGrp="1"/>
          </p:cNvSpPr>
          <p:nvPr>
            <p:ph type="body" sz="quarter" idx="20" hasCustomPrompt="1"/>
          </p:nvPr>
        </p:nvSpPr>
        <p:spPr>
          <a:xfrm>
            <a:off x="3351155" y="3219048"/>
            <a:ext cx="2180518" cy="368732"/>
          </a:xfrm>
        </p:spPr>
        <p:txBody>
          <a:bodyPr>
            <a:noAutofit/>
          </a:bodyPr>
          <a:lstStyle>
            <a:lvl1pPr>
              <a:buNone/>
              <a:defRPr sz="2000" b="1"/>
            </a:lvl1pPr>
          </a:lstStyle>
          <a:p>
            <a:pPr lvl="0"/>
            <a:r>
              <a:rPr lang="en-US" dirty="0"/>
              <a:t>Name</a:t>
            </a:r>
          </a:p>
        </p:txBody>
      </p:sp>
      <p:sp>
        <p:nvSpPr>
          <p:cNvPr id="25" name="Text Placeholder 60">
            <a:extLst>
              <a:ext uri="{FF2B5EF4-FFF2-40B4-BE49-F238E27FC236}">
                <a16:creationId xmlns="" xmlns:a16="http://schemas.microsoft.com/office/drawing/2014/main" id="{6C65AE07-519E-4E3B-8521-621C8343914D}"/>
              </a:ext>
            </a:extLst>
          </p:cNvPr>
          <p:cNvSpPr>
            <a:spLocks noGrp="1"/>
          </p:cNvSpPr>
          <p:nvPr>
            <p:ph type="body" sz="quarter" idx="21" hasCustomPrompt="1"/>
          </p:nvPr>
        </p:nvSpPr>
        <p:spPr>
          <a:xfrm>
            <a:off x="3350387" y="3668358"/>
            <a:ext cx="2180833" cy="643361"/>
          </a:xfrm>
        </p:spPr>
        <p:txBody>
          <a:bodyPr>
            <a:noAutofit/>
          </a:bodyPr>
          <a:lstStyle>
            <a:lvl1pPr>
              <a:buNone/>
              <a:defRPr sz="1800"/>
            </a:lvl1pPr>
          </a:lstStyle>
          <a:p>
            <a:pPr lvl="0"/>
            <a:r>
              <a:rPr lang="en-US" dirty="0"/>
              <a:t>Title</a:t>
            </a:r>
          </a:p>
        </p:txBody>
      </p:sp>
      <p:sp>
        <p:nvSpPr>
          <p:cNvPr id="26" name="Picture Placeholder 55">
            <a:extLst>
              <a:ext uri="{FF2B5EF4-FFF2-40B4-BE49-F238E27FC236}">
                <a16:creationId xmlns="" xmlns:a16="http://schemas.microsoft.com/office/drawing/2014/main" id="{8F41896B-6DDA-4F82-9F74-3EBF93A3CD58}"/>
              </a:ext>
            </a:extLst>
          </p:cNvPr>
          <p:cNvSpPr>
            <a:spLocks noGrp="1"/>
          </p:cNvSpPr>
          <p:nvPr>
            <p:ph type="pic" sz="quarter" idx="22" hasCustomPrompt="1"/>
          </p:nvPr>
        </p:nvSpPr>
        <p:spPr>
          <a:xfrm>
            <a:off x="5998561" y="1377537"/>
            <a:ext cx="2180575" cy="1435608"/>
          </a:xfrm>
          <a:solidFill>
            <a:schemeClr val="accent5"/>
          </a:solidFill>
        </p:spPr>
        <p:txBody>
          <a:bodyPr>
            <a:noAutofit/>
          </a:bodyPr>
          <a:lstStyle/>
          <a:p>
            <a:r>
              <a:rPr lang="en-US" dirty="0" err="1" smtClean="0"/>
              <a:t>img</a:t>
            </a:r>
            <a:endParaRPr lang="en-US" dirty="0"/>
          </a:p>
        </p:txBody>
      </p:sp>
      <p:sp>
        <p:nvSpPr>
          <p:cNvPr id="27" name="Text Placeholder 62">
            <a:extLst>
              <a:ext uri="{FF2B5EF4-FFF2-40B4-BE49-F238E27FC236}">
                <a16:creationId xmlns="" xmlns:a16="http://schemas.microsoft.com/office/drawing/2014/main" id="{17A96A8C-F792-485A-9BB9-4DEDCA0CE6B8}"/>
              </a:ext>
            </a:extLst>
          </p:cNvPr>
          <p:cNvSpPr>
            <a:spLocks noGrp="1"/>
          </p:cNvSpPr>
          <p:nvPr>
            <p:ph type="body" sz="quarter" idx="23" hasCustomPrompt="1"/>
          </p:nvPr>
        </p:nvSpPr>
        <p:spPr>
          <a:xfrm>
            <a:off x="5999070" y="3219048"/>
            <a:ext cx="2180518" cy="368732"/>
          </a:xfrm>
        </p:spPr>
        <p:txBody>
          <a:bodyPr>
            <a:noAutofit/>
          </a:bodyPr>
          <a:lstStyle>
            <a:lvl1pPr>
              <a:buNone/>
              <a:defRPr sz="2000" b="1"/>
            </a:lvl1pPr>
          </a:lstStyle>
          <a:p>
            <a:pPr lvl="0"/>
            <a:r>
              <a:rPr lang="en-US" dirty="0"/>
              <a:t>Name</a:t>
            </a:r>
          </a:p>
        </p:txBody>
      </p:sp>
      <p:sp>
        <p:nvSpPr>
          <p:cNvPr id="28" name="Text Placeholder 60">
            <a:extLst>
              <a:ext uri="{FF2B5EF4-FFF2-40B4-BE49-F238E27FC236}">
                <a16:creationId xmlns="" xmlns:a16="http://schemas.microsoft.com/office/drawing/2014/main" id="{6C65AE07-519E-4E3B-8521-621C8343914D}"/>
              </a:ext>
            </a:extLst>
          </p:cNvPr>
          <p:cNvSpPr>
            <a:spLocks noGrp="1"/>
          </p:cNvSpPr>
          <p:nvPr>
            <p:ph type="body" sz="quarter" idx="24" hasCustomPrompt="1"/>
          </p:nvPr>
        </p:nvSpPr>
        <p:spPr>
          <a:xfrm>
            <a:off x="5998302" y="3668358"/>
            <a:ext cx="2180833" cy="643361"/>
          </a:xfrm>
        </p:spPr>
        <p:txBody>
          <a:bodyPr>
            <a:noAutofit/>
          </a:bodyPr>
          <a:lstStyle>
            <a:lvl1pPr>
              <a:buNone/>
              <a:defRPr sz="1800"/>
            </a:lvl1pPr>
          </a:lstStyle>
          <a:p>
            <a:pPr lvl="0"/>
            <a:r>
              <a:rPr lang="en-US" dirty="0"/>
              <a:t>Title</a:t>
            </a:r>
          </a:p>
        </p:txBody>
      </p:sp>
      <p:sp>
        <p:nvSpPr>
          <p:cNvPr id="29" name="Picture Placeholder 55">
            <a:extLst>
              <a:ext uri="{FF2B5EF4-FFF2-40B4-BE49-F238E27FC236}">
                <a16:creationId xmlns="" xmlns:a16="http://schemas.microsoft.com/office/drawing/2014/main" id="{8F41896B-6DDA-4F82-9F74-3EBF93A3CD58}"/>
              </a:ext>
            </a:extLst>
          </p:cNvPr>
          <p:cNvSpPr>
            <a:spLocks noGrp="1"/>
          </p:cNvSpPr>
          <p:nvPr>
            <p:ph type="pic" sz="quarter" idx="25" hasCustomPrompt="1"/>
          </p:nvPr>
        </p:nvSpPr>
        <p:spPr>
          <a:xfrm>
            <a:off x="8646217" y="1377537"/>
            <a:ext cx="2180575" cy="1435608"/>
          </a:xfrm>
          <a:solidFill>
            <a:schemeClr val="accent5"/>
          </a:solidFill>
        </p:spPr>
        <p:txBody>
          <a:bodyPr>
            <a:noAutofit/>
          </a:bodyPr>
          <a:lstStyle/>
          <a:p>
            <a:pPr marL="228600" marR="0" lvl="0" indent="-228600" algn="l" defTabSz="914400" rtl="0" eaLnBrk="1" fontAlgn="auto" latinLnBrk="0" hangingPunct="1">
              <a:lnSpc>
                <a:spcPct val="110000"/>
              </a:lnSpc>
              <a:spcBef>
                <a:spcPts val="1000"/>
              </a:spcBef>
              <a:spcAft>
                <a:spcPts val="800"/>
              </a:spcAft>
              <a:buClrTx/>
              <a:buSzTx/>
              <a:buFont typeface="Arial" panose="020B0604020202020204" pitchFamily="34" charset="0"/>
              <a:buNone/>
              <a:tabLst/>
              <a:defRPr/>
            </a:pPr>
            <a:r>
              <a:rPr lang="en-US" dirty="0" err="1" smtClean="0"/>
              <a:t>img</a:t>
            </a:r>
            <a:endParaRPr lang="en-US" dirty="0"/>
          </a:p>
        </p:txBody>
      </p:sp>
      <p:sp>
        <p:nvSpPr>
          <p:cNvPr id="30" name="Text Placeholder 62">
            <a:extLst>
              <a:ext uri="{FF2B5EF4-FFF2-40B4-BE49-F238E27FC236}">
                <a16:creationId xmlns="" xmlns:a16="http://schemas.microsoft.com/office/drawing/2014/main" id="{17A96A8C-F792-485A-9BB9-4DEDCA0CE6B8}"/>
              </a:ext>
            </a:extLst>
          </p:cNvPr>
          <p:cNvSpPr>
            <a:spLocks noGrp="1"/>
          </p:cNvSpPr>
          <p:nvPr>
            <p:ph type="body" sz="quarter" idx="26" hasCustomPrompt="1"/>
          </p:nvPr>
        </p:nvSpPr>
        <p:spPr>
          <a:xfrm>
            <a:off x="8646726" y="3219048"/>
            <a:ext cx="2180518" cy="368732"/>
          </a:xfrm>
        </p:spPr>
        <p:txBody>
          <a:bodyPr>
            <a:noAutofit/>
          </a:bodyPr>
          <a:lstStyle>
            <a:lvl1pPr>
              <a:buNone/>
              <a:defRPr sz="2000" b="1"/>
            </a:lvl1pPr>
          </a:lstStyle>
          <a:p>
            <a:pPr lvl="0"/>
            <a:r>
              <a:rPr lang="en-US" dirty="0"/>
              <a:t>Name</a:t>
            </a:r>
          </a:p>
        </p:txBody>
      </p:sp>
      <p:sp>
        <p:nvSpPr>
          <p:cNvPr id="31" name="Text Placeholder 60">
            <a:extLst>
              <a:ext uri="{FF2B5EF4-FFF2-40B4-BE49-F238E27FC236}">
                <a16:creationId xmlns="" xmlns:a16="http://schemas.microsoft.com/office/drawing/2014/main" id="{6C65AE07-519E-4E3B-8521-621C8343914D}"/>
              </a:ext>
            </a:extLst>
          </p:cNvPr>
          <p:cNvSpPr>
            <a:spLocks noGrp="1"/>
          </p:cNvSpPr>
          <p:nvPr>
            <p:ph type="body" sz="quarter" idx="27" hasCustomPrompt="1"/>
          </p:nvPr>
        </p:nvSpPr>
        <p:spPr>
          <a:xfrm>
            <a:off x="8645958" y="3668358"/>
            <a:ext cx="2180833" cy="643361"/>
          </a:xfrm>
        </p:spPr>
        <p:txBody>
          <a:bodyPr>
            <a:noAutofit/>
          </a:bodyPr>
          <a:lstStyle>
            <a:lvl1pPr>
              <a:buNone/>
              <a:defRPr sz="1800"/>
            </a:lvl1pPr>
          </a:lstStyle>
          <a:p>
            <a:pPr lvl="0"/>
            <a:r>
              <a:rPr lang="en-US" dirty="0"/>
              <a:t>Title</a:t>
            </a:r>
          </a:p>
        </p:txBody>
      </p:sp>
    </p:spTree>
    <p:extLst>
      <p:ext uri="{BB962C8B-B14F-4D97-AF65-F5344CB8AC3E}">
        <p14:creationId xmlns:p14="http://schemas.microsoft.com/office/powerpoint/2010/main" val="37157769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F1C3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dirty="0"/>
              <a:t>Click to edit Master title style</a:t>
            </a:r>
          </a:p>
        </p:txBody>
      </p:sp>
      <p:sp>
        <p:nvSpPr>
          <p:cNvPr id="3" name="Text Placeholder 2">
            <a:extLst>
              <a:ext uri="{FF2B5EF4-FFF2-40B4-BE49-F238E27FC236}">
                <a16:creationId xmlns=""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latin typeface="Avenir Next LT Pro" panose="020B0504020202020204" pitchFamily="34" charset="0"/>
              </a:defRPr>
            </a:lvl1pPr>
          </a:lstStyle>
          <a:p>
            <a:r>
              <a:rPr lang="en-US" dirty="0" smtClean="0"/>
              <a:t>Tuesday, February 2, 20XX</a:t>
            </a:r>
            <a:endParaRPr lang="en-US" dirty="0"/>
          </a:p>
        </p:txBody>
      </p:sp>
      <p:sp>
        <p:nvSpPr>
          <p:cNvPr id="5" name="Footer Placeholder 4">
            <a:extLst>
              <a:ext uri="{FF2B5EF4-FFF2-40B4-BE49-F238E27FC236}">
                <a16:creationId xmlns=""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latin typeface="Avenir Next LT Pro" panose="020B0504020202020204" pitchFamily="34" charset="0"/>
              </a:defRPr>
            </a:lvl1pPr>
          </a:lstStyle>
          <a:p>
            <a:r>
              <a:rPr lang="en-US" dirty="0"/>
              <a:t>Sample Footer Text</a:t>
            </a:r>
          </a:p>
        </p:txBody>
      </p:sp>
      <p:sp>
        <p:nvSpPr>
          <p:cNvPr id="6" name="Slide Number Placeholder 5">
            <a:extLst>
              <a:ext uri="{FF2B5EF4-FFF2-40B4-BE49-F238E27FC236}">
                <a16:creationId xmlns=""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‹n.›</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35" r:id="rId2"/>
    <p:sldLayoutId id="2147483700" r:id="rId3"/>
    <p:sldLayoutId id="2147483731" r:id="rId4"/>
    <p:sldLayoutId id="2147483733" r:id="rId5"/>
    <p:sldLayoutId id="2147483691" r:id="rId6"/>
    <p:sldLayoutId id="2147483686" r:id="rId7"/>
    <p:sldLayoutId id="2147483696" r:id="rId8"/>
    <p:sldLayoutId id="2147483707" r:id="rId9"/>
    <p:sldLayoutId id="2147483693" r:id="rId10"/>
    <p:sldLayoutId id="2147483689"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lang="en-US" sz="4800" kern="1200" dirty="0">
          <a:solidFill>
            <a:schemeClr val="tx1"/>
          </a:solidFill>
          <a:latin typeface="Avenir Next LT Pro" panose="020B0504020202020204" pitchFamily="34" charset="0"/>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Avenir Next LT Pro" panose="020B0504020202020204" pitchFamily="34" charset="0"/>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Avenir Next LT Pro" panose="020B0504020202020204" pitchFamily="34" charset="0"/>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Avenir Next LT Pro" panose="020B0504020202020204" pitchFamily="34" charset="0"/>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Avenir Next LT Pro" panose="020B0504020202020204" pitchFamily="34" charset="0"/>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319503" y="3461329"/>
            <a:ext cx="5552995" cy="1441970"/>
          </a:xfrm>
          <a:prstGeom prst="rect">
            <a:avLst/>
          </a:prstGeom>
          <a:noFill/>
        </p:spPr>
        <p:txBody>
          <a:bodyPr wrap="none" rtlCol="0">
            <a:spAutoFit/>
          </a:bodyPr>
          <a:lstStyle/>
          <a:p>
            <a:r>
              <a:rPr lang="it-IT" sz="4000" b="1" dirty="0"/>
              <a:t>PRESENTATION TITLE</a:t>
            </a:r>
          </a:p>
          <a:p>
            <a:pPr algn="l"/>
            <a:endParaRPr lang="it-IT" dirty="0" err="1" smtClean="0">
              <a:solidFill>
                <a:schemeClr val="bg1"/>
              </a:solidFill>
            </a:endParaRPr>
          </a:p>
        </p:txBody>
      </p:sp>
      <p:sp>
        <p:nvSpPr>
          <p:cNvPr id="4" name="CasellaDiTesto 3"/>
          <p:cNvSpPr txBox="1"/>
          <p:nvPr/>
        </p:nvSpPr>
        <p:spPr>
          <a:xfrm>
            <a:off x="5051900" y="4658061"/>
            <a:ext cx="2088200" cy="1631216"/>
          </a:xfrm>
          <a:prstGeom prst="rect">
            <a:avLst/>
          </a:prstGeom>
          <a:noFill/>
        </p:spPr>
        <p:txBody>
          <a:bodyPr wrap="none" rtlCol="0">
            <a:spAutoFit/>
          </a:bodyPr>
          <a:lstStyle/>
          <a:p>
            <a:pPr algn="ctr">
              <a:lnSpc>
                <a:spcPct val="100000"/>
              </a:lnSpc>
              <a:spcBef>
                <a:spcPts val="400"/>
              </a:spcBef>
              <a:spcAft>
                <a:spcPts val="0"/>
              </a:spcAft>
            </a:pPr>
            <a:r>
              <a:rPr lang="en-US" dirty="0">
                <a:latin typeface="Avenir Next LT Pro"/>
              </a:rPr>
              <a:t>###</a:t>
            </a:r>
            <a:r>
              <a:rPr lang="el-GR" dirty="0">
                <a:latin typeface="Avenir Next LT Pro"/>
              </a:rPr>
              <a:t> </a:t>
            </a:r>
            <a:r>
              <a:rPr lang="el-GR" dirty="0" err="1">
                <a:latin typeface="Avenir Next LT Pro"/>
              </a:rPr>
              <a:t>Meeting</a:t>
            </a:r>
            <a:r>
              <a:rPr lang="el-GR" dirty="0">
                <a:latin typeface="Avenir Next LT Pro"/>
              </a:rPr>
              <a:t> </a:t>
            </a:r>
            <a:endParaRPr lang="el-GR" dirty="0"/>
          </a:p>
          <a:p>
            <a:pPr algn="ctr">
              <a:lnSpc>
                <a:spcPct val="100000"/>
              </a:lnSpc>
              <a:spcBef>
                <a:spcPts val="400"/>
              </a:spcBef>
              <a:spcAft>
                <a:spcPts val="0"/>
              </a:spcAft>
            </a:pPr>
            <a:r>
              <a:rPr lang="el-GR" dirty="0" err="1">
                <a:solidFill>
                  <a:srgbClr val="FFFFFF">
                    <a:alpha val="60000"/>
                  </a:srgbClr>
                </a:solidFill>
                <a:latin typeface="Avenir Next LT Pro"/>
              </a:rPr>
              <a:t>Presenter's</a:t>
            </a:r>
            <a:r>
              <a:rPr lang="el-GR" dirty="0">
                <a:solidFill>
                  <a:srgbClr val="FFFFFF">
                    <a:alpha val="60000"/>
                  </a:srgbClr>
                </a:solidFill>
                <a:latin typeface="Avenir Next LT Pro"/>
              </a:rPr>
              <a:t> </a:t>
            </a:r>
            <a:r>
              <a:rPr lang="el-GR" dirty="0" err="1">
                <a:solidFill>
                  <a:srgbClr val="FFFFFF">
                    <a:alpha val="60000"/>
                  </a:srgbClr>
                </a:solidFill>
                <a:latin typeface="Avenir Next LT Pro"/>
              </a:rPr>
              <a:t>Name</a:t>
            </a:r>
            <a:r>
              <a:rPr lang="el-GR" dirty="0">
                <a:solidFill>
                  <a:srgbClr val="FFFFFF">
                    <a:alpha val="60000"/>
                  </a:srgbClr>
                </a:solidFill>
                <a:latin typeface="Avenir Next LT Pro"/>
              </a:rPr>
              <a:t> </a:t>
            </a:r>
            <a:endParaRPr lang="it-IT" dirty="0">
              <a:solidFill>
                <a:srgbClr val="FFFFFF">
                  <a:alpha val="60000"/>
                </a:srgbClr>
              </a:solidFill>
              <a:latin typeface="Avenir Next LT Pro"/>
            </a:endParaRPr>
          </a:p>
          <a:p>
            <a:pPr algn="ctr">
              <a:lnSpc>
                <a:spcPct val="100000"/>
              </a:lnSpc>
              <a:spcBef>
                <a:spcPts val="400"/>
              </a:spcBef>
              <a:spcAft>
                <a:spcPts val="0"/>
              </a:spcAft>
            </a:pPr>
            <a:r>
              <a:rPr lang="el-GR" dirty="0">
                <a:solidFill>
                  <a:srgbClr val="FFFFFF">
                    <a:alpha val="60000"/>
                  </a:srgbClr>
                </a:solidFill>
                <a:latin typeface="Avenir Next LT Pro"/>
              </a:rPr>
              <a:t>- </a:t>
            </a:r>
            <a:r>
              <a:rPr lang="el-GR" dirty="0" err="1">
                <a:solidFill>
                  <a:srgbClr val="FFFFFF">
                    <a:alpha val="60000"/>
                  </a:srgbClr>
                </a:solidFill>
                <a:latin typeface="Avenir Next LT Pro"/>
              </a:rPr>
              <a:t>Entity</a:t>
            </a:r>
            <a:r>
              <a:rPr lang="it-IT" dirty="0">
                <a:solidFill>
                  <a:srgbClr val="FFFFFF">
                    <a:alpha val="60000"/>
                  </a:srgbClr>
                </a:solidFill>
                <a:latin typeface="Avenir Next LT Pro"/>
              </a:rPr>
              <a:t> </a:t>
            </a:r>
            <a:r>
              <a:rPr lang="el-GR" dirty="0" err="1">
                <a:solidFill>
                  <a:srgbClr val="FFFFFF">
                    <a:alpha val="60000"/>
                  </a:srgbClr>
                </a:solidFill>
                <a:latin typeface="Avenir Next LT Pro"/>
              </a:rPr>
              <a:t>mail</a:t>
            </a:r>
            <a:r>
              <a:rPr lang="el-GR" dirty="0">
                <a:solidFill>
                  <a:srgbClr val="FFFFFF">
                    <a:alpha val="60000"/>
                  </a:srgbClr>
                </a:solidFill>
                <a:latin typeface="Avenir Next LT Pro"/>
              </a:rPr>
              <a:t>@</a:t>
            </a:r>
            <a:endParaRPr lang="el-GR" dirty="0">
              <a:latin typeface="Avenir Next LT Pro"/>
            </a:endParaRPr>
          </a:p>
          <a:p>
            <a:pPr algn="ctr">
              <a:lnSpc>
                <a:spcPct val="100000"/>
              </a:lnSpc>
              <a:spcBef>
                <a:spcPts val="400"/>
              </a:spcBef>
              <a:spcAft>
                <a:spcPts val="0"/>
              </a:spcAft>
            </a:pPr>
            <a:r>
              <a:rPr lang="el-GR" dirty="0" err="1">
                <a:solidFill>
                  <a:srgbClr val="FFFFFF">
                    <a:alpha val="60000"/>
                  </a:srgbClr>
                </a:solidFill>
                <a:latin typeface="Avenir Next LT Pro"/>
              </a:rPr>
              <a:t>Date</a:t>
            </a:r>
            <a:r>
              <a:rPr lang="el-GR" dirty="0">
                <a:solidFill>
                  <a:srgbClr val="FFFFFF">
                    <a:alpha val="60000"/>
                  </a:srgbClr>
                </a:solidFill>
                <a:latin typeface="Avenir Next LT Pro"/>
              </a:rPr>
              <a:t> </a:t>
            </a:r>
            <a:r>
              <a:rPr lang="el-GR" dirty="0" err="1">
                <a:solidFill>
                  <a:srgbClr val="FFFFFF">
                    <a:alpha val="60000"/>
                  </a:srgbClr>
                </a:solidFill>
                <a:latin typeface="Avenir Next LT Pro"/>
              </a:rPr>
              <a:t>Month</a:t>
            </a:r>
            <a:r>
              <a:rPr lang="el-GR" dirty="0">
                <a:solidFill>
                  <a:srgbClr val="FFFFFF">
                    <a:alpha val="60000"/>
                  </a:srgbClr>
                </a:solidFill>
                <a:latin typeface="Avenir Next LT Pro"/>
              </a:rPr>
              <a:t> </a:t>
            </a:r>
            <a:r>
              <a:rPr lang="el-GR" dirty="0" err="1">
                <a:solidFill>
                  <a:srgbClr val="FFFFFF">
                    <a:alpha val="60000"/>
                  </a:srgbClr>
                </a:solidFill>
                <a:latin typeface="Avenir Next LT Pro"/>
              </a:rPr>
              <a:t>Year</a:t>
            </a:r>
            <a:endParaRPr lang="el-GR" dirty="0">
              <a:latin typeface="Avenir Next LT Pro"/>
            </a:endParaRPr>
          </a:p>
          <a:p>
            <a:pPr algn="l"/>
            <a:endParaRPr lang="it-IT" dirty="0" err="1" smtClean="0">
              <a:solidFill>
                <a:schemeClr val="bg1"/>
              </a:solidFill>
            </a:endParaRPr>
          </a:p>
        </p:txBody>
      </p:sp>
    </p:spTree>
    <p:extLst>
      <p:ext uri="{BB962C8B-B14F-4D97-AF65-F5344CB8AC3E}">
        <p14:creationId xmlns:p14="http://schemas.microsoft.com/office/powerpoint/2010/main" val="1678350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p:cNvSpPr>
            <a:spLocks noGrp="1"/>
          </p:cNvSpPr>
          <p:nvPr>
            <p:ph type="pic" sz="quarter" idx="15"/>
          </p:nvPr>
        </p:nvSpPr>
        <p:spPr/>
      </p:sp>
      <p:sp>
        <p:nvSpPr>
          <p:cNvPr id="3" name="Segnaposto immagine 2"/>
          <p:cNvSpPr>
            <a:spLocks noGrp="1"/>
          </p:cNvSpPr>
          <p:nvPr>
            <p:ph type="pic" sz="quarter" idx="16"/>
          </p:nvPr>
        </p:nvSpPr>
        <p:spPr/>
      </p:sp>
      <p:sp>
        <p:nvSpPr>
          <p:cNvPr id="5" name="Segnaposto data 4"/>
          <p:cNvSpPr>
            <a:spLocks noGrp="1"/>
          </p:cNvSpPr>
          <p:nvPr>
            <p:ph type="dt" sz="half" idx="10"/>
          </p:nvPr>
        </p:nvSpPr>
        <p:spPr/>
        <p:txBody>
          <a:bodyPr/>
          <a:lstStyle/>
          <a:p>
            <a:r>
              <a:rPr lang="en-US" smtClean="0"/>
              <a:t>Tuesday, February 2, 20XX</a:t>
            </a:r>
            <a:endParaRPr lang="en-US" dirty="0"/>
          </a:p>
        </p:txBody>
      </p:sp>
      <p:sp>
        <p:nvSpPr>
          <p:cNvPr id="6" name="Segnaposto piè di pagina 5"/>
          <p:cNvSpPr>
            <a:spLocks noGrp="1"/>
          </p:cNvSpPr>
          <p:nvPr>
            <p:ph type="ftr" sz="quarter" idx="11"/>
          </p:nvPr>
        </p:nvSpPr>
        <p:spPr/>
        <p:txBody>
          <a:bodyPr/>
          <a:lstStyle/>
          <a:p>
            <a:r>
              <a:rPr lang="en-US" smtClean="0"/>
              <a:t>Sample Footer Text</a:t>
            </a:r>
            <a:endParaRPr lang="en-US" dirty="0"/>
          </a:p>
        </p:txBody>
      </p:sp>
      <p:sp>
        <p:nvSpPr>
          <p:cNvPr id="7" name="Segnaposto numero diapositiva 6"/>
          <p:cNvSpPr>
            <a:spLocks noGrp="1"/>
          </p:cNvSpPr>
          <p:nvPr>
            <p:ph type="sldNum" sz="quarter" idx="12"/>
          </p:nvPr>
        </p:nvSpPr>
        <p:spPr/>
        <p:txBody>
          <a:bodyPr/>
          <a:lstStyle/>
          <a:p>
            <a:fld id="{DBA1B0FB-D917-4C8C-928F-313BD683BF39}" type="slidenum">
              <a:rPr lang="en-US" smtClean="0"/>
              <a:pPr/>
              <a:t>10</a:t>
            </a:fld>
            <a:endParaRPr lang="en-US" dirty="0"/>
          </a:p>
        </p:txBody>
      </p:sp>
      <p:sp>
        <p:nvSpPr>
          <p:cNvPr id="11" name="Title 1">
            <a:extLst>
              <a:ext uri="{FF2B5EF4-FFF2-40B4-BE49-F238E27FC236}">
                <a16:creationId xmlns="" xmlns:a16="http://schemas.microsoft.com/office/drawing/2014/main" id="{7062BF5C-3876-4161-B4FF-14CA94D326C6}"/>
              </a:ext>
            </a:extLst>
          </p:cNvPr>
          <p:cNvSpPr txBox="1">
            <a:spLocks/>
          </p:cNvSpPr>
          <p:nvPr/>
        </p:nvSpPr>
        <p:spPr>
          <a:xfrm>
            <a:off x="550863" y="1830036"/>
            <a:ext cx="3566160" cy="877014"/>
          </a:xfrm>
          <a:prstGeom prst="rect">
            <a:avLst/>
          </a:prstGeom>
        </p:spPr>
        <p:txBody>
          <a:bodyPr wrap="square" anchor="b" anchorCtr="0">
            <a:noAutofit/>
          </a:bodyPr>
          <a:lstStyle>
            <a:lvl1pPr algn="l" defTabSz="914400" rtl="0" eaLnBrk="1" latinLnBrk="0" hangingPunct="1">
              <a:lnSpc>
                <a:spcPct val="90000"/>
              </a:lnSpc>
              <a:spcBef>
                <a:spcPct val="0"/>
              </a:spcBef>
              <a:buNone/>
              <a:defRPr lang="en-US" sz="3200" kern="1200">
                <a:solidFill>
                  <a:schemeClr val="tx1"/>
                </a:solidFill>
                <a:latin typeface="Avenir Next LT Pro" panose="020B0504020202020204" pitchFamily="34" charset="0"/>
                <a:ea typeface="+mj-ea"/>
                <a:cs typeface="+mj-cs"/>
              </a:defRPr>
            </a:lvl1pPr>
          </a:lstStyle>
          <a:p>
            <a:r>
              <a:rPr lang="en-US" dirty="0" smtClean="0"/>
              <a:t>Click to edit Master title style</a:t>
            </a:r>
            <a:endParaRPr lang="en-US" dirty="0"/>
          </a:p>
        </p:txBody>
      </p:sp>
      <p:sp>
        <p:nvSpPr>
          <p:cNvPr id="12" name="CasellaDiTesto 11"/>
          <p:cNvSpPr txBox="1"/>
          <p:nvPr/>
        </p:nvSpPr>
        <p:spPr>
          <a:xfrm>
            <a:off x="550863" y="192421"/>
            <a:ext cx="1957074" cy="430887"/>
          </a:xfrm>
          <a:prstGeom prst="rect">
            <a:avLst/>
          </a:prstGeom>
          <a:noFill/>
        </p:spPr>
        <p:txBody>
          <a:bodyPr wrap="none" rtlCol="0">
            <a:spAutoFit/>
          </a:bodyPr>
          <a:lstStyle/>
          <a:p>
            <a:pPr algn="l"/>
            <a:r>
              <a:rPr lang="en-US" sz="2200" b="1" dirty="0" smtClean="0">
                <a:solidFill>
                  <a:schemeClr val="tx1"/>
                </a:solidFill>
                <a:latin typeface="Avenir Next LT Pro" panose="020B0504020202020204" pitchFamily="34" charset="0"/>
              </a:rPr>
              <a:t>Lorem</a:t>
            </a:r>
            <a:r>
              <a:rPr lang="en-US" sz="2200" b="1" baseline="0" dirty="0" smtClean="0">
                <a:solidFill>
                  <a:schemeClr val="tx1"/>
                </a:solidFill>
                <a:latin typeface="Avenir Next LT Pro" panose="020B0504020202020204" pitchFamily="34" charset="0"/>
              </a:rPr>
              <a:t> Ipsum</a:t>
            </a:r>
            <a:endParaRPr lang="it-IT" sz="2200" dirty="0" err="1" smtClean="0">
              <a:solidFill>
                <a:schemeClr val="bg1"/>
              </a:solidFill>
            </a:endParaRPr>
          </a:p>
        </p:txBody>
      </p:sp>
      <p:sp>
        <p:nvSpPr>
          <p:cNvPr id="13" name="CasellaDiTesto 12"/>
          <p:cNvSpPr txBox="1"/>
          <p:nvPr/>
        </p:nvSpPr>
        <p:spPr>
          <a:xfrm>
            <a:off x="559402" y="3222827"/>
            <a:ext cx="2504571" cy="369332"/>
          </a:xfrm>
          <a:prstGeom prst="rect">
            <a:avLst/>
          </a:prstGeom>
          <a:noFill/>
        </p:spPr>
        <p:txBody>
          <a:bodyPr wrap="square" rtlCol="0">
            <a:spAutoFit/>
          </a:bodyPr>
          <a:lstStyle/>
          <a:p>
            <a:pPr algn="l"/>
            <a:r>
              <a:rPr lang="en-US" kern="1200" dirty="0" smtClean="0">
                <a:solidFill>
                  <a:schemeClr val="tx1"/>
                </a:solidFill>
                <a:latin typeface="Avenir Next" charset="0"/>
                <a:ea typeface="Avenir Next" charset="0"/>
                <a:cs typeface="Avenir Next" charset="0"/>
              </a:rPr>
              <a:t>Subtitle</a:t>
            </a:r>
            <a:endParaRPr lang="it-IT" dirty="0" err="1" smtClean="0">
              <a:solidFill>
                <a:schemeClr val="tx1"/>
              </a:solidFill>
              <a:latin typeface="Avenir Next" charset="0"/>
              <a:ea typeface="Avenir Next" charset="0"/>
              <a:cs typeface="Avenir Next" charset="0"/>
            </a:endParaRPr>
          </a:p>
        </p:txBody>
      </p:sp>
    </p:spTree>
    <p:extLst>
      <p:ext uri="{BB962C8B-B14F-4D97-AF65-F5344CB8AC3E}">
        <p14:creationId xmlns:p14="http://schemas.microsoft.com/office/powerpoint/2010/main" val="746107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1">
            <a:extLst>
              <a:ext uri="{FF2B5EF4-FFF2-40B4-BE49-F238E27FC236}">
                <a16:creationId xmlns="" xmlns:a16="http://schemas.microsoft.com/office/drawing/2014/main" id="{F8FAEED9-1ECD-45F9-87A0-9394BAEABB79}"/>
              </a:ext>
            </a:extLst>
          </p:cNvPr>
          <p:cNvSpPr txBox="1">
            <a:spLocks/>
          </p:cNvSpPr>
          <p:nvPr/>
        </p:nvSpPr>
        <p:spPr>
          <a:xfrm>
            <a:off x="550863" y="2051438"/>
            <a:ext cx="3375678" cy="505119"/>
          </a:xfrm>
          <a:prstGeom prst="rect">
            <a:avLst/>
          </a:prstGeom>
        </p:spPr>
        <p:txBody>
          <a:bodyPr/>
          <a:lstStyle>
            <a:lvl1pPr algn="l" defTabSz="914400" rtl="0" eaLnBrk="1" latinLnBrk="0" hangingPunct="1">
              <a:lnSpc>
                <a:spcPct val="90000"/>
              </a:lnSpc>
              <a:spcBef>
                <a:spcPct val="0"/>
              </a:spcBef>
              <a:buNone/>
              <a:defRPr lang="en-US" sz="4800" kern="1200" dirty="0">
                <a:solidFill>
                  <a:schemeClr val="tx1"/>
                </a:solidFill>
                <a:latin typeface="Avenir Next LT Pro" panose="020B0504020202020204" pitchFamily="34" charset="0"/>
                <a:ea typeface="+mj-ea"/>
                <a:cs typeface="+mj-cs"/>
              </a:defRPr>
            </a:lvl1pPr>
          </a:lstStyle>
          <a:p>
            <a:r>
              <a:rPr lang="en-US" b="1" smtClean="0"/>
              <a:t>Thank You!</a:t>
            </a:r>
            <a:endParaRPr lang="en-US" b="1"/>
          </a:p>
        </p:txBody>
      </p:sp>
      <p:sp>
        <p:nvSpPr>
          <p:cNvPr id="4" name="Text Placeholder 2">
            <a:extLst>
              <a:ext uri="{FF2B5EF4-FFF2-40B4-BE49-F238E27FC236}">
                <a16:creationId xmlns="" xmlns:a16="http://schemas.microsoft.com/office/drawing/2014/main" id="{CE56A54A-052C-8E6E-F362-89829AF00D53}"/>
              </a:ext>
            </a:extLst>
          </p:cNvPr>
          <p:cNvSpPr>
            <a:spLocks noGrp="1"/>
          </p:cNvSpPr>
          <p:nvPr/>
        </p:nvSpPr>
        <p:spPr>
          <a:xfrm>
            <a:off x="546427" y="3881850"/>
            <a:ext cx="3565524" cy="924183"/>
          </a:xfrm>
          <a:prstGeom prst="rect">
            <a:avLst/>
          </a:prstGeom>
        </p:spPr>
        <p:txBody>
          <a:bodyPr vert="horz" wrap="square" lIns="0" tIns="0" rIns="0" bIns="0" rtlCol="0" anchor="t">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Avenir Next LT Pro" panose="020B0504020202020204" pitchFamily="34" charset="0"/>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Avenir Next LT Pro" panose="020B0504020202020204" pitchFamily="34" charset="0"/>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Avenir Next LT Pro" panose="020B0504020202020204" pitchFamily="34" charset="0"/>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Avenir Next LT Pro" panose="020B0504020202020204" pitchFamily="34" charset="0"/>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err="1">
                <a:solidFill>
                  <a:schemeClr val="tx1"/>
                </a:solidFill>
                <a:latin typeface="Avenir Next LT Pro"/>
              </a:rPr>
              <a:t>Presenter's</a:t>
            </a:r>
            <a:r>
              <a:rPr lang="el-GR" dirty="0">
                <a:solidFill>
                  <a:schemeClr val="tx1"/>
                </a:solidFill>
                <a:latin typeface="Avenir Next LT Pro"/>
              </a:rPr>
              <a:t> </a:t>
            </a:r>
            <a:r>
              <a:rPr lang="el-GR" dirty="0" err="1" smtClean="0">
                <a:solidFill>
                  <a:schemeClr val="tx1"/>
                </a:solidFill>
                <a:latin typeface="Avenir Next LT Pro"/>
              </a:rPr>
              <a:t>Name</a:t>
            </a:r>
            <a:endParaRPr lang="it-IT" dirty="0" smtClean="0">
              <a:solidFill>
                <a:schemeClr val="tx1"/>
              </a:solidFill>
              <a:latin typeface="Avenir Next LT Pro"/>
            </a:endParaRPr>
          </a:p>
          <a:p>
            <a:r>
              <a:rPr lang="el-GR" dirty="0" err="1" smtClean="0">
                <a:solidFill>
                  <a:schemeClr val="tx1"/>
                </a:solidFill>
                <a:latin typeface="Avenir Next LT Pro"/>
              </a:rPr>
              <a:t>Entity</a:t>
            </a:r>
            <a:r>
              <a:rPr lang="it-IT" baseline="0" dirty="0" smtClean="0">
                <a:solidFill>
                  <a:schemeClr val="tx1"/>
                </a:solidFill>
                <a:latin typeface="Avenir Next LT Pro"/>
              </a:rPr>
              <a:t> </a:t>
            </a:r>
            <a:r>
              <a:rPr lang="el-GR" dirty="0" err="1" smtClean="0">
                <a:solidFill>
                  <a:schemeClr val="tx1"/>
                </a:solidFill>
                <a:latin typeface="Avenir Next LT Pro"/>
              </a:rPr>
              <a:t>mail</a:t>
            </a:r>
            <a:r>
              <a:rPr lang="el-GR" dirty="0">
                <a:solidFill>
                  <a:schemeClr val="tx1"/>
                </a:solidFill>
                <a:latin typeface="Avenir Next LT Pro"/>
              </a:rPr>
              <a:t>@</a:t>
            </a:r>
          </a:p>
          <a:p>
            <a:endParaRPr lang="el-GR" dirty="0">
              <a:solidFill>
                <a:schemeClr val="tx1"/>
              </a:solidFill>
            </a:endParaRPr>
          </a:p>
        </p:txBody>
      </p:sp>
    </p:spTree>
    <p:extLst>
      <p:ext uri="{BB962C8B-B14F-4D97-AF65-F5344CB8AC3E}">
        <p14:creationId xmlns:p14="http://schemas.microsoft.com/office/powerpoint/2010/main" val="491347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Tuesday, February 2, 20XX</a:t>
            </a:r>
            <a:endParaRPr lang="en-US" dirty="0"/>
          </a:p>
        </p:txBody>
      </p:sp>
      <p:sp>
        <p:nvSpPr>
          <p:cNvPr id="3" name="Segnaposto piè di pagina 2"/>
          <p:cNvSpPr>
            <a:spLocks noGrp="1"/>
          </p:cNvSpPr>
          <p:nvPr>
            <p:ph type="ftr" sz="quarter" idx="11"/>
          </p:nvPr>
        </p:nvSpPr>
        <p:spPr/>
        <p:txBody>
          <a:bodyPr/>
          <a:lstStyle/>
          <a:p>
            <a:r>
              <a:rPr lang="en-US" dirty="0" smtClean="0"/>
              <a:t>Sample Footer Text</a:t>
            </a:r>
            <a:endParaRPr lang="en-US" dirty="0"/>
          </a:p>
        </p:txBody>
      </p:sp>
      <p:sp>
        <p:nvSpPr>
          <p:cNvPr id="4" name="Segnaposto numero diapositiva 3"/>
          <p:cNvSpPr>
            <a:spLocks noGrp="1"/>
          </p:cNvSpPr>
          <p:nvPr>
            <p:ph type="sldNum" sz="quarter" idx="12"/>
          </p:nvPr>
        </p:nvSpPr>
        <p:spPr/>
        <p:txBody>
          <a:bodyPr/>
          <a:lstStyle/>
          <a:p>
            <a:fld id="{DBA1B0FB-D917-4C8C-928F-313BD683BF39}" type="slidenum">
              <a:rPr lang="en-US" smtClean="0"/>
              <a:pPr/>
              <a:t>2</a:t>
            </a:fld>
            <a:endParaRPr lang="en-US" dirty="0"/>
          </a:p>
        </p:txBody>
      </p:sp>
      <p:sp>
        <p:nvSpPr>
          <p:cNvPr id="5" name="CasellaDiTesto 4"/>
          <p:cNvSpPr txBox="1"/>
          <p:nvPr/>
        </p:nvSpPr>
        <p:spPr>
          <a:xfrm>
            <a:off x="567585" y="1645920"/>
            <a:ext cx="10227415" cy="2031325"/>
          </a:xfrm>
          <a:prstGeom prst="rect">
            <a:avLst/>
          </a:prstGeom>
          <a:noFill/>
        </p:spPr>
        <p:txBody>
          <a:bodyPr wrap="none" rtlCol="0">
            <a:spAutoFit/>
          </a:bodyPr>
          <a:lstStyle/>
          <a:p>
            <a:pPr>
              <a:lnSpc>
                <a:spcPct val="150000"/>
              </a:lnSpc>
            </a:pPr>
            <a:r>
              <a:rPr lang="en-US" dirty="0">
                <a:solidFill>
                  <a:schemeClr val="bg1"/>
                </a:solidFill>
                <a:latin typeface="Avenir Next LT Pro" panose="020B0504020202020204" pitchFamily="34" charset="0"/>
              </a:rPr>
              <a:t>This template includes information about how to create your presentation for the CHIEF project;</a:t>
            </a:r>
          </a:p>
          <a:p>
            <a:pPr marL="742950" lvl="1" indent="-285750">
              <a:lnSpc>
                <a:spcPct val="150000"/>
              </a:lnSpc>
              <a:buFont typeface="Arial" panose="020B0604020202020204" pitchFamily="34" charset="0"/>
              <a:buChar char="•"/>
            </a:pPr>
            <a:r>
              <a:rPr lang="en-US" dirty="0">
                <a:solidFill>
                  <a:schemeClr val="bg1"/>
                </a:solidFill>
                <a:latin typeface="Avenir Next LT Pro" panose="020B0504020202020204" pitchFamily="34" charset="0"/>
              </a:rPr>
              <a:t>Please do not change the already given slide layouts;</a:t>
            </a:r>
          </a:p>
          <a:p>
            <a:pPr marL="742950" lvl="1" indent="-285750">
              <a:lnSpc>
                <a:spcPct val="150000"/>
              </a:lnSpc>
              <a:buFont typeface="Arial" panose="020B0604020202020204" pitchFamily="34" charset="0"/>
              <a:buChar char="•"/>
            </a:pPr>
            <a:r>
              <a:rPr lang="en-US" dirty="0">
                <a:solidFill>
                  <a:schemeClr val="bg1"/>
                </a:solidFill>
                <a:latin typeface="Avenir Next LT Pro" panose="020B0504020202020204" pitchFamily="34" charset="0"/>
              </a:rPr>
              <a:t>Select among the slide layouts provided in this template;</a:t>
            </a:r>
          </a:p>
          <a:p>
            <a:pPr lvl="2">
              <a:lnSpc>
                <a:spcPct val="150000"/>
              </a:lnSpc>
            </a:pPr>
            <a:r>
              <a:rPr lang="en-US" dirty="0">
                <a:solidFill>
                  <a:schemeClr val="bg1"/>
                </a:solidFill>
                <a:latin typeface="Avenir Next LT Pro" panose="020B0504020202020204" pitchFamily="34" charset="0"/>
              </a:rPr>
              <a:t>To select the slide you prefer click Home </a:t>
            </a:r>
            <a:r>
              <a:rPr lang="en-US" dirty="0">
                <a:solidFill>
                  <a:schemeClr val="bg1"/>
                </a:solidFill>
                <a:latin typeface="Avenir Next LT Pro" panose="020B0504020202020204" pitchFamily="34" charset="0"/>
                <a:sym typeface="Wingdings" panose="05000000000000000000" pitchFamily="2" charset="2"/>
              </a:rPr>
              <a:t> Layout and then select your preference</a:t>
            </a:r>
            <a:r>
              <a:rPr lang="en-US" dirty="0">
                <a:solidFill>
                  <a:schemeClr val="bg1"/>
                </a:solidFill>
                <a:latin typeface="Avenir Next LT Pro" panose="020B0504020202020204" pitchFamily="34" charset="0"/>
              </a:rPr>
              <a:t> </a:t>
            </a:r>
          </a:p>
          <a:p>
            <a:pPr algn="l"/>
            <a:endParaRPr lang="it-IT" dirty="0" err="1" smtClean="0">
              <a:solidFill>
                <a:schemeClr val="bg1"/>
              </a:solidFill>
            </a:endParaRPr>
          </a:p>
        </p:txBody>
      </p:sp>
      <p:sp>
        <p:nvSpPr>
          <p:cNvPr id="6" name="CasellaDiTesto 5"/>
          <p:cNvSpPr txBox="1"/>
          <p:nvPr/>
        </p:nvSpPr>
        <p:spPr>
          <a:xfrm>
            <a:off x="567585" y="204396"/>
            <a:ext cx="1983363" cy="646331"/>
          </a:xfrm>
          <a:prstGeom prst="rect">
            <a:avLst/>
          </a:prstGeom>
          <a:noFill/>
        </p:spPr>
        <p:txBody>
          <a:bodyPr wrap="none" rtlCol="0">
            <a:spAutoFit/>
          </a:bodyPr>
          <a:lstStyle/>
          <a:p>
            <a:r>
              <a:rPr lang="en-US" b="1" dirty="0">
                <a:latin typeface="Avenir Next LT Pro" panose="020B0504020202020204" pitchFamily="34" charset="0"/>
              </a:rPr>
              <a:t>General remark </a:t>
            </a:r>
            <a:endParaRPr lang="it-IT" dirty="0">
              <a:solidFill>
                <a:schemeClr val="bg1"/>
              </a:solidFill>
            </a:endParaRPr>
          </a:p>
          <a:p>
            <a:pPr algn="l"/>
            <a:endParaRPr lang="it-IT" dirty="0" err="1" smtClean="0">
              <a:solidFill>
                <a:schemeClr val="bg1"/>
              </a:solidFill>
            </a:endParaRPr>
          </a:p>
        </p:txBody>
      </p:sp>
    </p:spTree>
    <p:extLst>
      <p:ext uri="{BB962C8B-B14F-4D97-AF65-F5344CB8AC3E}">
        <p14:creationId xmlns:p14="http://schemas.microsoft.com/office/powerpoint/2010/main" val="1374912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dirty="0" smtClean="0"/>
              <a:t>Tuesday, February 2, 20XX</a:t>
            </a:r>
            <a:endParaRPr lang="en-US" dirty="0"/>
          </a:p>
        </p:txBody>
      </p:sp>
      <p:sp>
        <p:nvSpPr>
          <p:cNvPr id="3" name="Segnaposto piè di pagina 2"/>
          <p:cNvSpPr>
            <a:spLocks noGrp="1"/>
          </p:cNvSpPr>
          <p:nvPr>
            <p:ph type="ftr" sz="quarter" idx="11"/>
          </p:nvPr>
        </p:nvSpPr>
        <p:spPr/>
        <p:txBody>
          <a:bodyPr/>
          <a:lstStyle/>
          <a:p>
            <a:r>
              <a:rPr lang="en-US" smtClean="0"/>
              <a:t>Sample Footer Text</a:t>
            </a:r>
            <a:endParaRPr lang="en-US" dirty="0"/>
          </a:p>
        </p:txBody>
      </p:sp>
      <p:sp>
        <p:nvSpPr>
          <p:cNvPr id="4" name="Segnaposto numero diapositiva 3"/>
          <p:cNvSpPr>
            <a:spLocks noGrp="1"/>
          </p:cNvSpPr>
          <p:nvPr>
            <p:ph type="sldNum" sz="quarter" idx="12"/>
          </p:nvPr>
        </p:nvSpPr>
        <p:spPr/>
        <p:txBody>
          <a:bodyPr/>
          <a:lstStyle/>
          <a:p>
            <a:fld id="{DBA1B0FB-D917-4C8C-928F-313BD683BF39}" type="slidenum">
              <a:rPr lang="en-US" smtClean="0"/>
              <a:pPr/>
              <a:t>3</a:t>
            </a:fld>
            <a:endParaRPr lang="en-US" dirty="0"/>
          </a:p>
        </p:txBody>
      </p:sp>
      <p:sp>
        <p:nvSpPr>
          <p:cNvPr id="5" name="CasellaDiTesto 4"/>
          <p:cNvSpPr txBox="1"/>
          <p:nvPr/>
        </p:nvSpPr>
        <p:spPr>
          <a:xfrm>
            <a:off x="567585" y="1828800"/>
            <a:ext cx="1708416" cy="2446824"/>
          </a:xfrm>
          <a:prstGeom prst="rect">
            <a:avLst/>
          </a:prstGeom>
          <a:noFill/>
        </p:spPr>
        <p:txBody>
          <a:bodyPr wrap="none" rtlCol="0">
            <a:spAutoFit/>
          </a:bodyPr>
          <a:lstStyle/>
          <a:p>
            <a:pPr marL="342900" indent="-342900">
              <a:lnSpc>
                <a:spcPct val="150000"/>
              </a:lnSpc>
              <a:buFont typeface="Wingdings" charset="2"/>
              <a:buChar char="§"/>
            </a:pPr>
            <a:r>
              <a:rPr lang="it-IT" dirty="0" err="1">
                <a:solidFill>
                  <a:schemeClr val="bg1"/>
                </a:solidFill>
                <a:latin typeface="Avenir Next" charset="0"/>
                <a:ea typeface="Avenir Next" charset="0"/>
                <a:cs typeface="Avenir Next" charset="0"/>
              </a:rPr>
              <a:t>Topic</a:t>
            </a:r>
            <a:r>
              <a:rPr lang="it-IT" dirty="0">
                <a:solidFill>
                  <a:schemeClr val="bg1"/>
                </a:solidFill>
                <a:latin typeface="Avenir Next" charset="0"/>
                <a:ea typeface="Avenir Next" charset="0"/>
                <a:cs typeface="Avenir Next" charset="0"/>
              </a:rPr>
              <a:t> </a:t>
            </a:r>
            <a:r>
              <a:rPr lang="it-IT" dirty="0" err="1">
                <a:solidFill>
                  <a:schemeClr val="bg1"/>
                </a:solidFill>
                <a:latin typeface="Avenir Next" charset="0"/>
                <a:ea typeface="Avenir Next" charset="0"/>
                <a:cs typeface="Avenir Next" charset="0"/>
              </a:rPr>
              <a:t>one</a:t>
            </a:r>
            <a:endParaRPr lang="it-IT" dirty="0">
              <a:solidFill>
                <a:schemeClr val="bg1"/>
              </a:solidFill>
              <a:latin typeface="Avenir Next" charset="0"/>
              <a:ea typeface="Avenir Next" charset="0"/>
              <a:cs typeface="Avenir Next" charset="0"/>
            </a:endParaRPr>
          </a:p>
          <a:p>
            <a:pPr marL="342900" indent="-342900">
              <a:lnSpc>
                <a:spcPct val="150000"/>
              </a:lnSpc>
              <a:buFont typeface="Wingdings" charset="2"/>
              <a:buChar char="§"/>
            </a:pPr>
            <a:r>
              <a:rPr lang="it-IT" dirty="0" err="1">
                <a:solidFill>
                  <a:schemeClr val="bg1"/>
                </a:solidFill>
                <a:latin typeface="Avenir Next" charset="0"/>
                <a:ea typeface="Avenir Next" charset="0"/>
                <a:cs typeface="Avenir Next" charset="0"/>
              </a:rPr>
              <a:t>Topic</a:t>
            </a:r>
            <a:r>
              <a:rPr lang="it-IT" dirty="0">
                <a:solidFill>
                  <a:schemeClr val="bg1"/>
                </a:solidFill>
                <a:latin typeface="Avenir Next" charset="0"/>
                <a:ea typeface="Avenir Next" charset="0"/>
                <a:cs typeface="Avenir Next" charset="0"/>
              </a:rPr>
              <a:t> </a:t>
            </a:r>
            <a:r>
              <a:rPr lang="it-IT" dirty="0" err="1">
                <a:solidFill>
                  <a:schemeClr val="bg1"/>
                </a:solidFill>
                <a:latin typeface="Avenir Next" charset="0"/>
                <a:ea typeface="Avenir Next" charset="0"/>
                <a:cs typeface="Avenir Next" charset="0"/>
              </a:rPr>
              <a:t>two</a:t>
            </a:r>
            <a:endParaRPr lang="it-IT" dirty="0">
              <a:solidFill>
                <a:schemeClr val="bg1"/>
              </a:solidFill>
              <a:latin typeface="Avenir Next" charset="0"/>
              <a:ea typeface="Avenir Next" charset="0"/>
              <a:cs typeface="Avenir Next" charset="0"/>
            </a:endParaRPr>
          </a:p>
          <a:p>
            <a:pPr marL="342900" indent="-342900">
              <a:lnSpc>
                <a:spcPct val="150000"/>
              </a:lnSpc>
              <a:buFont typeface="Wingdings" charset="2"/>
              <a:buChar char="§"/>
            </a:pPr>
            <a:r>
              <a:rPr lang="it-IT" dirty="0" err="1">
                <a:solidFill>
                  <a:schemeClr val="bg1"/>
                </a:solidFill>
                <a:latin typeface="Avenir Next" charset="0"/>
                <a:ea typeface="Avenir Next" charset="0"/>
                <a:cs typeface="Avenir Next" charset="0"/>
              </a:rPr>
              <a:t>Topic</a:t>
            </a:r>
            <a:r>
              <a:rPr lang="it-IT" dirty="0">
                <a:solidFill>
                  <a:schemeClr val="bg1"/>
                </a:solidFill>
                <a:latin typeface="Avenir Next" charset="0"/>
                <a:ea typeface="Avenir Next" charset="0"/>
                <a:cs typeface="Avenir Next" charset="0"/>
              </a:rPr>
              <a:t> </a:t>
            </a:r>
            <a:r>
              <a:rPr lang="it-IT" dirty="0" err="1">
                <a:solidFill>
                  <a:schemeClr val="bg1"/>
                </a:solidFill>
                <a:latin typeface="Avenir Next" charset="0"/>
                <a:ea typeface="Avenir Next" charset="0"/>
                <a:cs typeface="Avenir Next" charset="0"/>
              </a:rPr>
              <a:t>three</a:t>
            </a:r>
            <a:endParaRPr lang="it-IT" dirty="0">
              <a:solidFill>
                <a:schemeClr val="bg1"/>
              </a:solidFill>
              <a:latin typeface="Avenir Next" charset="0"/>
              <a:ea typeface="Avenir Next" charset="0"/>
              <a:cs typeface="Avenir Next" charset="0"/>
            </a:endParaRPr>
          </a:p>
          <a:p>
            <a:pPr marL="342900" indent="-342900">
              <a:lnSpc>
                <a:spcPct val="150000"/>
              </a:lnSpc>
              <a:buFont typeface="Wingdings" charset="2"/>
              <a:buChar char="§"/>
            </a:pPr>
            <a:r>
              <a:rPr lang="it-IT" dirty="0" err="1">
                <a:solidFill>
                  <a:schemeClr val="bg1"/>
                </a:solidFill>
                <a:latin typeface="Avenir Next" charset="0"/>
                <a:ea typeface="Avenir Next" charset="0"/>
                <a:cs typeface="Avenir Next" charset="0"/>
              </a:rPr>
              <a:t>Topic</a:t>
            </a:r>
            <a:r>
              <a:rPr lang="it-IT" dirty="0">
                <a:solidFill>
                  <a:schemeClr val="bg1"/>
                </a:solidFill>
                <a:latin typeface="Avenir Next" charset="0"/>
                <a:ea typeface="Avenir Next" charset="0"/>
                <a:cs typeface="Avenir Next" charset="0"/>
              </a:rPr>
              <a:t> for</a:t>
            </a:r>
          </a:p>
          <a:p>
            <a:pPr marL="342900" indent="-342900">
              <a:lnSpc>
                <a:spcPct val="150000"/>
              </a:lnSpc>
              <a:buFont typeface="Wingdings" charset="2"/>
              <a:buChar char="§"/>
            </a:pPr>
            <a:r>
              <a:rPr lang="it-IT" dirty="0" err="1">
                <a:solidFill>
                  <a:schemeClr val="bg1"/>
                </a:solidFill>
                <a:latin typeface="Avenir Next" charset="0"/>
                <a:ea typeface="Avenir Next" charset="0"/>
                <a:cs typeface="Avenir Next" charset="0"/>
              </a:rPr>
              <a:t>Topic</a:t>
            </a:r>
            <a:r>
              <a:rPr lang="it-IT" dirty="0">
                <a:solidFill>
                  <a:schemeClr val="bg1"/>
                </a:solidFill>
                <a:latin typeface="Avenir Next" charset="0"/>
                <a:ea typeface="Avenir Next" charset="0"/>
                <a:cs typeface="Avenir Next" charset="0"/>
              </a:rPr>
              <a:t> </a:t>
            </a:r>
            <a:r>
              <a:rPr lang="it-IT" dirty="0" err="1">
                <a:solidFill>
                  <a:schemeClr val="bg1"/>
                </a:solidFill>
                <a:latin typeface="Avenir Next" charset="0"/>
                <a:ea typeface="Avenir Next" charset="0"/>
                <a:cs typeface="Avenir Next" charset="0"/>
              </a:rPr>
              <a:t>five</a:t>
            </a:r>
            <a:endParaRPr lang="it-IT" dirty="0">
              <a:solidFill>
                <a:schemeClr val="bg1"/>
              </a:solidFill>
              <a:latin typeface="Avenir Next" charset="0"/>
              <a:ea typeface="Avenir Next" charset="0"/>
              <a:cs typeface="Avenir Next" charset="0"/>
            </a:endParaRPr>
          </a:p>
          <a:p>
            <a:pPr algn="l"/>
            <a:endParaRPr lang="it-IT" dirty="0" err="1" smtClean="0">
              <a:solidFill>
                <a:schemeClr val="bg1"/>
              </a:solidFill>
            </a:endParaRPr>
          </a:p>
        </p:txBody>
      </p:sp>
      <p:sp>
        <p:nvSpPr>
          <p:cNvPr id="6" name="CasellaDiTesto 5"/>
          <p:cNvSpPr txBox="1"/>
          <p:nvPr/>
        </p:nvSpPr>
        <p:spPr>
          <a:xfrm>
            <a:off x="567585" y="204396"/>
            <a:ext cx="1069524" cy="646331"/>
          </a:xfrm>
          <a:prstGeom prst="rect">
            <a:avLst/>
          </a:prstGeom>
          <a:noFill/>
        </p:spPr>
        <p:txBody>
          <a:bodyPr wrap="none" rtlCol="0">
            <a:spAutoFit/>
          </a:bodyPr>
          <a:lstStyle/>
          <a:p>
            <a:r>
              <a:rPr lang="it-IT" b="1" dirty="0" smtClean="0">
                <a:latin typeface="Avenir Next LT Pro" panose="020B0504020202020204" pitchFamily="34" charset="0"/>
              </a:rPr>
              <a:t>Agenda</a:t>
            </a:r>
            <a:endParaRPr lang="it-IT" dirty="0">
              <a:solidFill>
                <a:schemeClr val="bg1"/>
              </a:solidFill>
            </a:endParaRPr>
          </a:p>
          <a:p>
            <a:pPr algn="l"/>
            <a:endParaRPr lang="it-IT" dirty="0" err="1" smtClean="0">
              <a:solidFill>
                <a:schemeClr val="bg1"/>
              </a:solidFill>
            </a:endParaRPr>
          </a:p>
        </p:txBody>
      </p:sp>
    </p:spTree>
    <p:extLst>
      <p:ext uri="{BB962C8B-B14F-4D97-AF65-F5344CB8AC3E}">
        <p14:creationId xmlns:p14="http://schemas.microsoft.com/office/powerpoint/2010/main" val="1145554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0862" y="4222984"/>
            <a:ext cx="5871453" cy="503196"/>
          </a:xfrm>
        </p:spPr>
        <p:txBody>
          <a:bodyPr/>
          <a:lstStyle/>
          <a:p>
            <a:endParaRPr lang="it-IT" dirty="0"/>
          </a:p>
        </p:txBody>
      </p:sp>
      <p:pic>
        <p:nvPicPr>
          <p:cNvPr id="7" name="Segnaposto immagin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608" r="4608"/>
          <a:stretch>
            <a:fillRect/>
          </a:stretch>
        </p:blipFill>
        <p:spPr/>
      </p:pic>
      <p:sp>
        <p:nvSpPr>
          <p:cNvPr id="4" name="Segnaposto data 3"/>
          <p:cNvSpPr>
            <a:spLocks noGrp="1"/>
          </p:cNvSpPr>
          <p:nvPr>
            <p:ph type="dt" sz="half" idx="10"/>
          </p:nvPr>
        </p:nvSpPr>
        <p:spPr/>
        <p:txBody>
          <a:bodyPr/>
          <a:lstStyle/>
          <a:p>
            <a:r>
              <a:rPr lang="en-US" smtClean="0"/>
              <a:t>Tuesday, February 2, 20XX</a:t>
            </a:r>
            <a:endParaRPr lang="en-US" dirty="0"/>
          </a:p>
        </p:txBody>
      </p:sp>
      <p:sp>
        <p:nvSpPr>
          <p:cNvPr id="5" name="Segnaposto piè di pagina 4"/>
          <p:cNvSpPr>
            <a:spLocks noGrp="1"/>
          </p:cNvSpPr>
          <p:nvPr>
            <p:ph type="ftr" sz="quarter" idx="11"/>
          </p:nvPr>
        </p:nvSpPr>
        <p:spPr/>
        <p:txBody>
          <a:bodyPr/>
          <a:lstStyle/>
          <a:p>
            <a:r>
              <a:rPr lang="en-US" smtClean="0"/>
              <a:t>Sample Footer Text</a:t>
            </a:r>
            <a:endParaRPr lang="en-US" dirty="0"/>
          </a:p>
        </p:txBody>
      </p:sp>
      <p:sp>
        <p:nvSpPr>
          <p:cNvPr id="6" name="Segnaposto numero diapositiva 5"/>
          <p:cNvSpPr>
            <a:spLocks noGrp="1"/>
          </p:cNvSpPr>
          <p:nvPr>
            <p:ph type="sldNum" sz="quarter" idx="12"/>
          </p:nvPr>
        </p:nvSpPr>
        <p:spPr/>
        <p:txBody>
          <a:bodyPr/>
          <a:lstStyle/>
          <a:p>
            <a:fld id="{DBA1B0FB-D917-4C8C-928F-313BD683BF39}" type="slidenum">
              <a:rPr lang="en-US" smtClean="0"/>
              <a:pPr/>
              <a:t>4</a:t>
            </a:fld>
            <a:endParaRPr lang="en-US" dirty="0"/>
          </a:p>
        </p:txBody>
      </p:sp>
      <p:sp>
        <p:nvSpPr>
          <p:cNvPr id="3" name="CasellaDiTesto 2"/>
          <p:cNvSpPr txBox="1"/>
          <p:nvPr/>
        </p:nvSpPr>
        <p:spPr>
          <a:xfrm>
            <a:off x="7831567" y="4289916"/>
            <a:ext cx="990977" cy="369332"/>
          </a:xfrm>
          <a:prstGeom prst="rect">
            <a:avLst/>
          </a:prstGeom>
          <a:noFill/>
        </p:spPr>
        <p:txBody>
          <a:bodyPr wrap="none" rtlCol="0">
            <a:spAutoFit/>
          </a:bodyPr>
          <a:lstStyle/>
          <a:p>
            <a:pPr algn="l"/>
            <a:r>
              <a:rPr lang="it-IT" dirty="0" err="1" smtClean="0">
                <a:latin typeface="Avenir Next" charset="0"/>
                <a:ea typeface="Avenir Next" charset="0"/>
                <a:cs typeface="Avenir Next" charset="0"/>
              </a:rPr>
              <a:t>Subtitle</a:t>
            </a:r>
            <a:endParaRPr lang="it-IT" dirty="0" smtClean="0">
              <a:latin typeface="Avenir Next" charset="0"/>
              <a:ea typeface="Avenir Next" charset="0"/>
              <a:cs typeface="Avenir Next" charset="0"/>
            </a:endParaRPr>
          </a:p>
        </p:txBody>
      </p:sp>
    </p:spTree>
    <p:extLst>
      <p:ext uri="{BB962C8B-B14F-4D97-AF65-F5344CB8AC3E}">
        <p14:creationId xmlns:p14="http://schemas.microsoft.com/office/powerpoint/2010/main" val="685744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p:cNvSpPr>
            <a:spLocks noGrp="1"/>
          </p:cNvSpPr>
          <p:nvPr>
            <p:ph type="pic" sz="quarter" idx="13"/>
          </p:nvPr>
        </p:nvSpPr>
        <p:spPr/>
      </p:sp>
      <p:sp>
        <p:nvSpPr>
          <p:cNvPr id="3" name="Segnaposto immagine 2"/>
          <p:cNvSpPr>
            <a:spLocks noGrp="1"/>
          </p:cNvSpPr>
          <p:nvPr>
            <p:ph type="pic" sz="quarter" idx="14"/>
          </p:nvPr>
        </p:nvSpPr>
        <p:spPr/>
      </p:sp>
      <p:sp>
        <p:nvSpPr>
          <p:cNvPr id="4" name="Segnaposto immagine 3"/>
          <p:cNvSpPr>
            <a:spLocks noGrp="1"/>
          </p:cNvSpPr>
          <p:nvPr>
            <p:ph type="pic" sz="quarter" idx="15"/>
          </p:nvPr>
        </p:nvSpPr>
        <p:spPr/>
      </p:sp>
      <p:sp>
        <p:nvSpPr>
          <p:cNvPr id="5" name="Segnaposto immagine 4"/>
          <p:cNvSpPr>
            <a:spLocks noGrp="1"/>
          </p:cNvSpPr>
          <p:nvPr>
            <p:ph type="pic" sz="quarter" idx="16"/>
          </p:nvPr>
        </p:nvSpPr>
        <p:spPr/>
      </p:sp>
      <p:sp>
        <p:nvSpPr>
          <p:cNvPr id="6" name="Titolo 5"/>
          <p:cNvSpPr>
            <a:spLocks noGrp="1"/>
          </p:cNvSpPr>
          <p:nvPr>
            <p:ph type="title"/>
          </p:nvPr>
        </p:nvSpPr>
        <p:spPr/>
        <p:txBody>
          <a:bodyPr/>
          <a:lstStyle/>
          <a:p>
            <a:endParaRPr lang="it-IT" dirty="0"/>
          </a:p>
        </p:txBody>
      </p:sp>
      <p:sp>
        <p:nvSpPr>
          <p:cNvPr id="7" name="Segnaposto data 6"/>
          <p:cNvSpPr>
            <a:spLocks noGrp="1"/>
          </p:cNvSpPr>
          <p:nvPr>
            <p:ph type="dt" sz="half" idx="10"/>
          </p:nvPr>
        </p:nvSpPr>
        <p:spPr/>
        <p:txBody>
          <a:bodyPr/>
          <a:lstStyle/>
          <a:p>
            <a:r>
              <a:rPr lang="en-US" smtClean="0"/>
              <a:t>Tuesday, February 2, 20XX</a:t>
            </a:r>
            <a:endParaRPr lang="en-US" dirty="0"/>
          </a:p>
        </p:txBody>
      </p:sp>
      <p:sp>
        <p:nvSpPr>
          <p:cNvPr id="8" name="Segnaposto piè di pagina 7"/>
          <p:cNvSpPr>
            <a:spLocks noGrp="1"/>
          </p:cNvSpPr>
          <p:nvPr>
            <p:ph type="ftr" sz="quarter" idx="11"/>
          </p:nvPr>
        </p:nvSpPr>
        <p:spPr/>
        <p:txBody>
          <a:bodyPr/>
          <a:lstStyle/>
          <a:p>
            <a:r>
              <a:rPr lang="en-US" smtClean="0"/>
              <a:t>Sample Footer Text</a:t>
            </a:r>
            <a:endParaRPr lang="en-US" dirty="0"/>
          </a:p>
        </p:txBody>
      </p:sp>
      <p:sp>
        <p:nvSpPr>
          <p:cNvPr id="9" name="Segnaposto numero diapositiva 8"/>
          <p:cNvSpPr>
            <a:spLocks noGrp="1"/>
          </p:cNvSpPr>
          <p:nvPr>
            <p:ph type="sldNum" sz="quarter" idx="12"/>
          </p:nvPr>
        </p:nvSpPr>
        <p:spPr/>
        <p:txBody>
          <a:bodyPr/>
          <a:lstStyle/>
          <a:p>
            <a:fld id="{DBA1B0FB-D917-4C8C-928F-313BD683BF39}" type="slidenum">
              <a:rPr lang="en-US" smtClean="0"/>
              <a:pPr/>
              <a:t>5</a:t>
            </a:fld>
            <a:endParaRPr lang="en-US" dirty="0"/>
          </a:p>
        </p:txBody>
      </p:sp>
      <p:sp>
        <p:nvSpPr>
          <p:cNvPr id="12" name="CasellaDiTesto 11"/>
          <p:cNvSpPr txBox="1"/>
          <p:nvPr/>
        </p:nvSpPr>
        <p:spPr>
          <a:xfrm>
            <a:off x="7831567" y="4289916"/>
            <a:ext cx="990977" cy="369332"/>
          </a:xfrm>
          <a:prstGeom prst="rect">
            <a:avLst/>
          </a:prstGeom>
          <a:noFill/>
        </p:spPr>
        <p:txBody>
          <a:bodyPr wrap="none" rtlCol="0">
            <a:spAutoFit/>
          </a:bodyPr>
          <a:lstStyle/>
          <a:p>
            <a:pPr algn="l"/>
            <a:r>
              <a:rPr lang="it-IT" dirty="0" err="1" smtClean="0">
                <a:latin typeface="Avenir Next" charset="0"/>
                <a:ea typeface="Avenir Next" charset="0"/>
                <a:cs typeface="Avenir Next" charset="0"/>
              </a:rPr>
              <a:t>Subtitle</a:t>
            </a:r>
            <a:endParaRPr lang="it-IT" dirty="0" smtClean="0">
              <a:latin typeface="Avenir Next" charset="0"/>
              <a:ea typeface="Avenir Next" charset="0"/>
              <a:cs typeface="Avenir Next" charset="0"/>
            </a:endParaRPr>
          </a:p>
        </p:txBody>
      </p:sp>
    </p:spTree>
    <p:extLst>
      <p:ext uri="{BB962C8B-B14F-4D97-AF65-F5344CB8AC3E}">
        <p14:creationId xmlns:p14="http://schemas.microsoft.com/office/powerpoint/2010/main" val="598102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Tuesday, February 2, 20XX</a:t>
            </a:r>
            <a:endParaRPr lang="en-US" dirty="0"/>
          </a:p>
        </p:txBody>
      </p:sp>
      <p:sp>
        <p:nvSpPr>
          <p:cNvPr id="3" name="Segnaposto piè di pagina 2"/>
          <p:cNvSpPr>
            <a:spLocks noGrp="1"/>
          </p:cNvSpPr>
          <p:nvPr>
            <p:ph type="ftr" sz="quarter" idx="11"/>
          </p:nvPr>
        </p:nvSpPr>
        <p:spPr/>
        <p:txBody>
          <a:bodyPr/>
          <a:lstStyle/>
          <a:p>
            <a:r>
              <a:rPr lang="en-US" smtClean="0"/>
              <a:t>Sample Footer Text</a:t>
            </a:r>
            <a:endParaRPr lang="en-US" dirty="0"/>
          </a:p>
        </p:txBody>
      </p:sp>
      <p:sp>
        <p:nvSpPr>
          <p:cNvPr id="4" name="Segnaposto numero diapositiva 3"/>
          <p:cNvSpPr>
            <a:spLocks noGrp="1"/>
          </p:cNvSpPr>
          <p:nvPr>
            <p:ph type="sldNum" sz="quarter" idx="12"/>
          </p:nvPr>
        </p:nvSpPr>
        <p:spPr/>
        <p:txBody>
          <a:bodyPr/>
          <a:lstStyle/>
          <a:p>
            <a:fld id="{DBA1B0FB-D917-4C8C-928F-313BD683BF39}" type="slidenum">
              <a:rPr lang="en-US" smtClean="0"/>
              <a:pPr/>
              <a:t>6</a:t>
            </a:fld>
            <a:endParaRPr lang="en-US" dirty="0"/>
          </a:p>
        </p:txBody>
      </p:sp>
      <p:graphicFrame>
        <p:nvGraphicFramePr>
          <p:cNvPr id="6" name="Table 8">
            <a:extLst>
              <a:ext uri="{FF2B5EF4-FFF2-40B4-BE49-F238E27FC236}">
                <a16:creationId xmlns="" xmlns:a16="http://schemas.microsoft.com/office/drawing/2014/main" id="{F0CDE9AD-0321-E57C-4DC7-EF3A386E4183}"/>
              </a:ext>
            </a:extLst>
          </p:cNvPr>
          <p:cNvGraphicFramePr>
            <a:graphicFrameLocks noGrp="1"/>
          </p:cNvGraphicFramePr>
          <p:nvPr>
            <p:extLst>
              <p:ext uri="{D42A27DB-BD31-4B8C-83A1-F6EECF244321}">
                <p14:modId xmlns:p14="http://schemas.microsoft.com/office/powerpoint/2010/main" val="1518314495"/>
              </p:ext>
            </p:extLst>
          </p:nvPr>
        </p:nvGraphicFramePr>
        <p:xfrm>
          <a:off x="1645772" y="1735295"/>
          <a:ext cx="8900455" cy="2741815"/>
        </p:xfrm>
        <a:graphic>
          <a:graphicData uri="http://schemas.openxmlformats.org/drawingml/2006/table">
            <a:tbl>
              <a:tblPr firstRow="1" bandRow="1">
                <a:tableStyleId>{5C22544A-7EE6-4342-B048-85BDC9FD1C3A}</a:tableStyleId>
              </a:tblPr>
              <a:tblGrid>
                <a:gridCol w="1780091">
                  <a:extLst>
                    <a:ext uri="{9D8B030D-6E8A-4147-A177-3AD203B41FA5}">
                      <a16:colId xmlns="" xmlns:a16="http://schemas.microsoft.com/office/drawing/2014/main" val="1000901219"/>
                    </a:ext>
                  </a:extLst>
                </a:gridCol>
                <a:gridCol w="1780091">
                  <a:extLst>
                    <a:ext uri="{9D8B030D-6E8A-4147-A177-3AD203B41FA5}">
                      <a16:colId xmlns="" xmlns:a16="http://schemas.microsoft.com/office/drawing/2014/main" val="3821709126"/>
                    </a:ext>
                  </a:extLst>
                </a:gridCol>
                <a:gridCol w="1780091">
                  <a:extLst>
                    <a:ext uri="{9D8B030D-6E8A-4147-A177-3AD203B41FA5}">
                      <a16:colId xmlns="" xmlns:a16="http://schemas.microsoft.com/office/drawing/2014/main" val="2884439485"/>
                    </a:ext>
                  </a:extLst>
                </a:gridCol>
                <a:gridCol w="1780091">
                  <a:extLst>
                    <a:ext uri="{9D8B030D-6E8A-4147-A177-3AD203B41FA5}">
                      <a16:colId xmlns="" xmlns:a16="http://schemas.microsoft.com/office/drawing/2014/main" val="1559805721"/>
                    </a:ext>
                  </a:extLst>
                </a:gridCol>
                <a:gridCol w="1780091">
                  <a:extLst>
                    <a:ext uri="{9D8B030D-6E8A-4147-A177-3AD203B41FA5}">
                      <a16:colId xmlns="" xmlns:a16="http://schemas.microsoft.com/office/drawing/2014/main" val="4262152507"/>
                    </a:ext>
                  </a:extLst>
                </a:gridCol>
              </a:tblGrid>
              <a:tr h="548363">
                <a:tc>
                  <a:txBody>
                    <a:bodyPr/>
                    <a:lstStyle/>
                    <a:p>
                      <a:endParaRPr lang="en-US" dirty="0"/>
                    </a:p>
                  </a:txBody>
                  <a:tcPr>
                    <a:solidFill>
                      <a:srgbClr val="004B89"/>
                    </a:solidFill>
                  </a:tcPr>
                </a:tc>
                <a:tc>
                  <a:txBody>
                    <a:bodyPr/>
                    <a:lstStyle/>
                    <a:p>
                      <a:r>
                        <a:rPr lang="en-US" dirty="0"/>
                        <a:t>Category 1</a:t>
                      </a:r>
                    </a:p>
                  </a:txBody>
                  <a:tcPr>
                    <a:solidFill>
                      <a:srgbClr val="004B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Category 2</a:t>
                      </a:r>
                    </a:p>
                  </a:txBody>
                  <a:tcPr>
                    <a:solidFill>
                      <a:srgbClr val="004B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Category 3</a:t>
                      </a:r>
                    </a:p>
                  </a:txBody>
                  <a:tcPr>
                    <a:solidFill>
                      <a:srgbClr val="004B8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Category 4</a:t>
                      </a:r>
                    </a:p>
                  </a:txBody>
                  <a:tcPr>
                    <a:solidFill>
                      <a:srgbClr val="004B89"/>
                    </a:solidFill>
                  </a:tcPr>
                </a:tc>
                <a:extLst>
                  <a:ext uri="{0D108BD9-81ED-4DB2-BD59-A6C34878D82A}">
                    <a16:rowId xmlns="" xmlns:a16="http://schemas.microsoft.com/office/drawing/2014/main" val="2338827684"/>
                  </a:ext>
                </a:extLst>
              </a:tr>
              <a:tr h="548363">
                <a:tc>
                  <a:txBody>
                    <a:bodyPr/>
                    <a:lstStyle/>
                    <a:p>
                      <a:r>
                        <a:rPr lang="en-US" dirty="0"/>
                        <a:t>Item 1</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4275700558"/>
                  </a:ext>
                </a:extLst>
              </a:tr>
              <a:tr h="548363">
                <a:tc>
                  <a:txBody>
                    <a:bodyPr/>
                    <a:lstStyle/>
                    <a:p>
                      <a:r>
                        <a:rPr lang="en-US" dirty="0"/>
                        <a:t>Item 2</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74568232"/>
                  </a:ext>
                </a:extLst>
              </a:tr>
              <a:tr h="548363">
                <a:tc>
                  <a:txBody>
                    <a:bodyPr/>
                    <a:lstStyle/>
                    <a:p>
                      <a:r>
                        <a:rPr lang="en-US" dirty="0"/>
                        <a:t>Item 3</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373887585"/>
                  </a:ext>
                </a:extLst>
              </a:tr>
              <a:tr h="548363">
                <a:tc>
                  <a:txBody>
                    <a:bodyPr/>
                    <a:lstStyle/>
                    <a:p>
                      <a:r>
                        <a:rPr lang="en-US" dirty="0"/>
                        <a:t>Item 4</a:t>
                      </a: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818351078"/>
                  </a:ext>
                </a:extLst>
              </a:tr>
            </a:tbl>
          </a:graphicData>
        </a:graphic>
      </p:graphicFrame>
      <p:sp>
        <p:nvSpPr>
          <p:cNvPr id="7" name="CasellaDiTesto 6"/>
          <p:cNvSpPr txBox="1"/>
          <p:nvPr/>
        </p:nvSpPr>
        <p:spPr>
          <a:xfrm>
            <a:off x="567585" y="204396"/>
            <a:ext cx="787652" cy="646331"/>
          </a:xfrm>
          <a:prstGeom prst="rect">
            <a:avLst/>
          </a:prstGeom>
          <a:noFill/>
        </p:spPr>
        <p:txBody>
          <a:bodyPr wrap="none" rtlCol="0">
            <a:spAutoFit/>
          </a:bodyPr>
          <a:lstStyle/>
          <a:p>
            <a:r>
              <a:rPr lang="it-IT" b="1" dirty="0" err="1" smtClean="0">
                <a:latin typeface="Avenir Next LT Pro" panose="020B0504020202020204" pitchFamily="34" charset="0"/>
              </a:rPr>
              <a:t>Table</a:t>
            </a:r>
            <a:endParaRPr lang="it-IT" dirty="0">
              <a:solidFill>
                <a:schemeClr val="bg1"/>
              </a:solidFill>
            </a:endParaRPr>
          </a:p>
          <a:p>
            <a:pPr algn="l"/>
            <a:endParaRPr lang="it-IT" dirty="0" err="1" smtClean="0">
              <a:solidFill>
                <a:schemeClr val="bg1"/>
              </a:solidFill>
            </a:endParaRPr>
          </a:p>
        </p:txBody>
      </p:sp>
    </p:spTree>
    <p:extLst>
      <p:ext uri="{BB962C8B-B14F-4D97-AF65-F5344CB8AC3E}">
        <p14:creationId xmlns:p14="http://schemas.microsoft.com/office/powerpoint/2010/main" val="199572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Tuesday, February 2, 20XX</a:t>
            </a:r>
            <a:endParaRPr lang="en-US" dirty="0"/>
          </a:p>
        </p:txBody>
      </p:sp>
      <p:sp>
        <p:nvSpPr>
          <p:cNvPr id="3" name="Segnaposto piè di pagina 2"/>
          <p:cNvSpPr>
            <a:spLocks noGrp="1"/>
          </p:cNvSpPr>
          <p:nvPr>
            <p:ph type="ftr" sz="quarter" idx="11"/>
          </p:nvPr>
        </p:nvSpPr>
        <p:spPr/>
        <p:txBody>
          <a:bodyPr/>
          <a:lstStyle/>
          <a:p>
            <a:r>
              <a:rPr lang="en-US" smtClean="0"/>
              <a:t>Sample Footer Text</a:t>
            </a:r>
            <a:endParaRPr lang="en-US" dirty="0"/>
          </a:p>
        </p:txBody>
      </p:sp>
      <p:sp>
        <p:nvSpPr>
          <p:cNvPr id="4" name="Segnaposto numero diapositiva 3"/>
          <p:cNvSpPr>
            <a:spLocks noGrp="1"/>
          </p:cNvSpPr>
          <p:nvPr>
            <p:ph type="sldNum" sz="quarter" idx="12"/>
          </p:nvPr>
        </p:nvSpPr>
        <p:spPr/>
        <p:txBody>
          <a:bodyPr/>
          <a:lstStyle/>
          <a:p>
            <a:fld id="{DBA1B0FB-D917-4C8C-928F-313BD683BF39}" type="slidenum">
              <a:rPr lang="en-US" smtClean="0"/>
              <a:pPr/>
              <a:t>7</a:t>
            </a:fld>
            <a:endParaRPr lang="en-US" dirty="0"/>
          </a:p>
        </p:txBody>
      </p:sp>
      <p:sp>
        <p:nvSpPr>
          <p:cNvPr id="5" name="CasellaDiTesto 4"/>
          <p:cNvSpPr txBox="1"/>
          <p:nvPr/>
        </p:nvSpPr>
        <p:spPr>
          <a:xfrm>
            <a:off x="550863" y="192421"/>
            <a:ext cx="1365887" cy="430887"/>
          </a:xfrm>
          <a:prstGeom prst="rect">
            <a:avLst/>
          </a:prstGeom>
          <a:noFill/>
        </p:spPr>
        <p:txBody>
          <a:bodyPr wrap="none" rtlCol="0">
            <a:spAutoFit/>
          </a:bodyPr>
          <a:lstStyle/>
          <a:p>
            <a:pPr algn="l"/>
            <a:r>
              <a:rPr lang="en-US" sz="2200" b="1" dirty="0" smtClean="0">
                <a:latin typeface="Avenir Next LT Pro" panose="020B0504020202020204" pitchFamily="34" charset="0"/>
              </a:rPr>
              <a:t>Timeline</a:t>
            </a:r>
            <a:endParaRPr lang="it-IT" sz="2200" dirty="0" err="1" smtClean="0">
              <a:solidFill>
                <a:schemeClr val="bg1"/>
              </a:solidFill>
            </a:endParaRPr>
          </a:p>
        </p:txBody>
      </p:sp>
      <p:graphicFrame>
        <p:nvGraphicFramePr>
          <p:cNvPr id="6" name="Content Placeholder 3" descr="Timeline Smart Art Placeholder ">
            <a:extLst>
              <a:ext uri="{FF2B5EF4-FFF2-40B4-BE49-F238E27FC236}">
                <a16:creationId xmlns="" xmlns:a16="http://schemas.microsoft.com/office/drawing/2014/main" id="{93897051-DA8D-4072-A594-51769F8D52F5}"/>
              </a:ext>
            </a:extLst>
          </p:cNvPr>
          <p:cNvGraphicFramePr>
            <a:graphicFrameLocks/>
          </p:cNvGraphicFramePr>
          <p:nvPr>
            <p:extLst>
              <p:ext uri="{D42A27DB-BD31-4B8C-83A1-F6EECF244321}">
                <p14:modId xmlns:p14="http://schemas.microsoft.com/office/powerpoint/2010/main" val="324301420"/>
              </p:ext>
            </p:extLst>
          </p:nvPr>
        </p:nvGraphicFramePr>
        <p:xfrm>
          <a:off x="550863" y="985075"/>
          <a:ext cx="11090275" cy="4815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8008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en-US" smtClean="0"/>
              <a:t>Tuesday, February 2, 20XX</a:t>
            </a:r>
            <a:endParaRPr lang="en-US" dirty="0"/>
          </a:p>
        </p:txBody>
      </p:sp>
      <p:sp>
        <p:nvSpPr>
          <p:cNvPr id="3" name="Segnaposto piè di pagina 2"/>
          <p:cNvSpPr>
            <a:spLocks noGrp="1"/>
          </p:cNvSpPr>
          <p:nvPr>
            <p:ph type="ftr" sz="quarter" idx="11"/>
          </p:nvPr>
        </p:nvSpPr>
        <p:spPr/>
        <p:txBody>
          <a:bodyPr/>
          <a:lstStyle/>
          <a:p>
            <a:r>
              <a:rPr lang="en-US" smtClean="0"/>
              <a:t>Sample Footer Text</a:t>
            </a:r>
            <a:endParaRPr lang="en-US" dirty="0"/>
          </a:p>
        </p:txBody>
      </p:sp>
      <p:sp>
        <p:nvSpPr>
          <p:cNvPr id="4" name="Segnaposto numero diapositiva 3"/>
          <p:cNvSpPr>
            <a:spLocks noGrp="1"/>
          </p:cNvSpPr>
          <p:nvPr>
            <p:ph type="sldNum" sz="quarter" idx="12"/>
          </p:nvPr>
        </p:nvSpPr>
        <p:spPr/>
        <p:txBody>
          <a:bodyPr/>
          <a:lstStyle/>
          <a:p>
            <a:fld id="{DBA1B0FB-D917-4C8C-928F-313BD683BF39}" type="slidenum">
              <a:rPr lang="en-US" smtClean="0"/>
              <a:pPr/>
              <a:t>8</a:t>
            </a:fld>
            <a:endParaRPr lang="en-US" dirty="0"/>
          </a:p>
        </p:txBody>
      </p:sp>
      <p:sp>
        <p:nvSpPr>
          <p:cNvPr id="5" name="Segnaposto immagine 4"/>
          <p:cNvSpPr>
            <a:spLocks noGrp="1"/>
          </p:cNvSpPr>
          <p:nvPr>
            <p:ph type="pic" sz="quarter" idx="13"/>
          </p:nvPr>
        </p:nvSpPr>
        <p:spPr/>
      </p:sp>
      <p:sp>
        <p:nvSpPr>
          <p:cNvPr id="6" name="Title 1">
            <a:extLst>
              <a:ext uri="{FF2B5EF4-FFF2-40B4-BE49-F238E27FC236}">
                <a16:creationId xmlns="" xmlns:a16="http://schemas.microsoft.com/office/drawing/2014/main" id="{7062BF5C-3876-4161-B4FF-14CA94D326C6}"/>
              </a:ext>
            </a:extLst>
          </p:cNvPr>
          <p:cNvSpPr txBox="1">
            <a:spLocks/>
          </p:cNvSpPr>
          <p:nvPr/>
        </p:nvSpPr>
        <p:spPr>
          <a:xfrm>
            <a:off x="550863" y="1830036"/>
            <a:ext cx="3566160" cy="877014"/>
          </a:xfrm>
          <a:prstGeom prst="rect">
            <a:avLst/>
          </a:prstGeom>
        </p:spPr>
        <p:txBody>
          <a:bodyPr wrap="square" anchor="b" anchorCtr="0">
            <a:noAutofit/>
          </a:bodyPr>
          <a:lstStyle>
            <a:lvl1pPr algn="l" defTabSz="914400" rtl="0" eaLnBrk="1" latinLnBrk="0" hangingPunct="1">
              <a:lnSpc>
                <a:spcPct val="90000"/>
              </a:lnSpc>
              <a:spcBef>
                <a:spcPct val="0"/>
              </a:spcBef>
              <a:buNone/>
              <a:defRPr lang="en-US" sz="3200" kern="1200">
                <a:solidFill>
                  <a:schemeClr val="tx1"/>
                </a:solidFill>
                <a:latin typeface="Avenir Next LT Pro" panose="020B0504020202020204" pitchFamily="34" charset="0"/>
                <a:ea typeface="+mj-ea"/>
                <a:cs typeface="+mj-cs"/>
              </a:defRPr>
            </a:lvl1pPr>
          </a:lstStyle>
          <a:p>
            <a:r>
              <a:rPr lang="en-US" dirty="0" smtClean="0"/>
              <a:t>Click to edit Master title style</a:t>
            </a:r>
            <a:endParaRPr lang="en-US" dirty="0"/>
          </a:p>
        </p:txBody>
      </p:sp>
      <p:sp>
        <p:nvSpPr>
          <p:cNvPr id="7" name="CasellaDiTesto 6"/>
          <p:cNvSpPr txBox="1"/>
          <p:nvPr/>
        </p:nvSpPr>
        <p:spPr>
          <a:xfrm>
            <a:off x="550863" y="192421"/>
            <a:ext cx="1950662" cy="430887"/>
          </a:xfrm>
          <a:prstGeom prst="rect">
            <a:avLst/>
          </a:prstGeom>
          <a:noFill/>
        </p:spPr>
        <p:txBody>
          <a:bodyPr wrap="none" rtlCol="0">
            <a:spAutoFit/>
          </a:bodyPr>
          <a:lstStyle/>
          <a:p>
            <a:pPr algn="l"/>
            <a:r>
              <a:rPr lang="en-US" sz="2200" b="1" dirty="0" smtClean="0">
                <a:latin typeface="Avenir Next LT Pro" panose="020B0504020202020204" pitchFamily="34" charset="0"/>
              </a:rPr>
              <a:t>Lorem ipsum</a:t>
            </a:r>
            <a:endParaRPr lang="it-IT" sz="2200" dirty="0" err="1" smtClean="0">
              <a:solidFill>
                <a:schemeClr val="bg1"/>
              </a:solidFill>
            </a:endParaRPr>
          </a:p>
        </p:txBody>
      </p:sp>
      <p:sp>
        <p:nvSpPr>
          <p:cNvPr id="8" name="CasellaDiTesto 7"/>
          <p:cNvSpPr txBox="1"/>
          <p:nvPr/>
        </p:nvSpPr>
        <p:spPr>
          <a:xfrm>
            <a:off x="559402" y="3222827"/>
            <a:ext cx="2504571" cy="369332"/>
          </a:xfrm>
          <a:prstGeom prst="rect">
            <a:avLst/>
          </a:prstGeom>
          <a:noFill/>
        </p:spPr>
        <p:txBody>
          <a:bodyPr wrap="square" rtlCol="0">
            <a:spAutoFit/>
          </a:bodyPr>
          <a:lstStyle/>
          <a:p>
            <a:pPr algn="l"/>
            <a:r>
              <a:rPr lang="en-US" kern="1200" dirty="0" smtClean="0">
                <a:solidFill>
                  <a:schemeClr val="tx1"/>
                </a:solidFill>
                <a:latin typeface="Avenir Next" charset="0"/>
                <a:ea typeface="Avenir Next" charset="0"/>
                <a:cs typeface="Avenir Next" charset="0"/>
              </a:rPr>
              <a:t>Subtitle</a:t>
            </a:r>
            <a:endParaRPr lang="it-IT" dirty="0" err="1" smtClean="0">
              <a:solidFill>
                <a:schemeClr val="tx1"/>
              </a:solidFill>
              <a:latin typeface="Avenir Next" charset="0"/>
              <a:ea typeface="Avenir Next" charset="0"/>
              <a:cs typeface="Avenir Next" charset="0"/>
            </a:endParaRPr>
          </a:p>
        </p:txBody>
      </p:sp>
    </p:spTree>
    <p:extLst>
      <p:ext uri="{BB962C8B-B14F-4D97-AF65-F5344CB8AC3E}">
        <p14:creationId xmlns:p14="http://schemas.microsoft.com/office/powerpoint/2010/main" val="1152023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p:cNvSpPr>
            <a:spLocks noGrp="1"/>
          </p:cNvSpPr>
          <p:nvPr>
            <p:ph type="pic" sz="quarter" idx="13"/>
          </p:nvPr>
        </p:nvSpPr>
        <p:spPr/>
      </p:sp>
      <p:sp>
        <p:nvSpPr>
          <p:cNvPr id="3" name="Segnaposto testo 2"/>
          <p:cNvSpPr>
            <a:spLocks noGrp="1"/>
          </p:cNvSpPr>
          <p:nvPr>
            <p:ph type="body" sz="quarter" idx="18"/>
          </p:nvPr>
        </p:nvSpPr>
        <p:spPr/>
        <p:txBody>
          <a:bodyPr/>
          <a:lstStyle/>
          <a:p>
            <a:endParaRPr lang="it-IT" dirty="0"/>
          </a:p>
        </p:txBody>
      </p:sp>
      <p:sp>
        <p:nvSpPr>
          <p:cNvPr id="4" name="Segnaposto testo 3"/>
          <p:cNvSpPr>
            <a:spLocks noGrp="1"/>
          </p:cNvSpPr>
          <p:nvPr>
            <p:ph type="body" sz="quarter" idx="17"/>
          </p:nvPr>
        </p:nvSpPr>
        <p:spPr/>
        <p:txBody>
          <a:bodyPr/>
          <a:lstStyle/>
          <a:p>
            <a:endParaRPr lang="it-IT" dirty="0"/>
          </a:p>
        </p:txBody>
      </p:sp>
      <p:sp>
        <p:nvSpPr>
          <p:cNvPr id="5" name="Segnaposto data 4"/>
          <p:cNvSpPr>
            <a:spLocks noGrp="1"/>
          </p:cNvSpPr>
          <p:nvPr>
            <p:ph type="dt" sz="half" idx="10"/>
          </p:nvPr>
        </p:nvSpPr>
        <p:spPr/>
        <p:txBody>
          <a:bodyPr/>
          <a:lstStyle/>
          <a:p>
            <a:r>
              <a:rPr lang="en-US" smtClean="0"/>
              <a:t>Tuesday, February 2, 20XX</a:t>
            </a:r>
            <a:endParaRPr lang="en-US" dirty="0"/>
          </a:p>
        </p:txBody>
      </p:sp>
      <p:sp>
        <p:nvSpPr>
          <p:cNvPr id="6" name="Segnaposto piè di pagina 5"/>
          <p:cNvSpPr>
            <a:spLocks noGrp="1"/>
          </p:cNvSpPr>
          <p:nvPr>
            <p:ph type="ftr" sz="quarter" idx="11"/>
          </p:nvPr>
        </p:nvSpPr>
        <p:spPr/>
        <p:txBody>
          <a:bodyPr/>
          <a:lstStyle/>
          <a:p>
            <a:r>
              <a:rPr lang="en-US" smtClean="0"/>
              <a:t>Sample Footer Text</a:t>
            </a:r>
            <a:endParaRPr lang="en-US" dirty="0"/>
          </a:p>
        </p:txBody>
      </p:sp>
      <p:sp>
        <p:nvSpPr>
          <p:cNvPr id="7" name="Segnaposto numero diapositiva 6"/>
          <p:cNvSpPr>
            <a:spLocks noGrp="1"/>
          </p:cNvSpPr>
          <p:nvPr>
            <p:ph type="sldNum" sz="quarter" idx="12"/>
          </p:nvPr>
        </p:nvSpPr>
        <p:spPr/>
        <p:txBody>
          <a:bodyPr/>
          <a:lstStyle/>
          <a:p>
            <a:fld id="{DBA1B0FB-D917-4C8C-928F-313BD683BF39}" type="slidenum">
              <a:rPr lang="en-US" smtClean="0"/>
              <a:pPr/>
              <a:t>9</a:t>
            </a:fld>
            <a:endParaRPr lang="en-US" dirty="0"/>
          </a:p>
        </p:txBody>
      </p:sp>
      <p:sp>
        <p:nvSpPr>
          <p:cNvPr id="8" name="Segnaposto immagine 7"/>
          <p:cNvSpPr>
            <a:spLocks noGrp="1"/>
          </p:cNvSpPr>
          <p:nvPr>
            <p:ph type="pic" sz="quarter" idx="19"/>
          </p:nvPr>
        </p:nvSpPr>
        <p:spPr/>
      </p:sp>
      <p:sp>
        <p:nvSpPr>
          <p:cNvPr id="9" name="Segnaposto testo 8"/>
          <p:cNvSpPr>
            <a:spLocks noGrp="1"/>
          </p:cNvSpPr>
          <p:nvPr>
            <p:ph type="body" sz="quarter" idx="20"/>
          </p:nvPr>
        </p:nvSpPr>
        <p:spPr/>
        <p:txBody>
          <a:bodyPr/>
          <a:lstStyle/>
          <a:p>
            <a:endParaRPr lang="it-IT"/>
          </a:p>
        </p:txBody>
      </p:sp>
      <p:sp>
        <p:nvSpPr>
          <p:cNvPr id="10" name="Segnaposto testo 9"/>
          <p:cNvSpPr>
            <a:spLocks noGrp="1"/>
          </p:cNvSpPr>
          <p:nvPr>
            <p:ph type="body" sz="quarter" idx="21"/>
          </p:nvPr>
        </p:nvSpPr>
        <p:spPr/>
        <p:txBody>
          <a:bodyPr/>
          <a:lstStyle/>
          <a:p>
            <a:endParaRPr lang="it-IT" dirty="0"/>
          </a:p>
        </p:txBody>
      </p:sp>
      <p:sp>
        <p:nvSpPr>
          <p:cNvPr id="11" name="Segnaposto immagine 10"/>
          <p:cNvSpPr>
            <a:spLocks noGrp="1"/>
          </p:cNvSpPr>
          <p:nvPr>
            <p:ph type="pic" sz="quarter" idx="22"/>
          </p:nvPr>
        </p:nvSpPr>
        <p:spPr/>
      </p:sp>
      <p:sp>
        <p:nvSpPr>
          <p:cNvPr id="12" name="Segnaposto testo 11"/>
          <p:cNvSpPr>
            <a:spLocks noGrp="1"/>
          </p:cNvSpPr>
          <p:nvPr>
            <p:ph type="body" sz="quarter" idx="23"/>
          </p:nvPr>
        </p:nvSpPr>
        <p:spPr/>
        <p:txBody>
          <a:bodyPr/>
          <a:lstStyle/>
          <a:p>
            <a:endParaRPr lang="it-IT"/>
          </a:p>
        </p:txBody>
      </p:sp>
      <p:sp>
        <p:nvSpPr>
          <p:cNvPr id="13" name="Segnaposto testo 12"/>
          <p:cNvSpPr>
            <a:spLocks noGrp="1"/>
          </p:cNvSpPr>
          <p:nvPr>
            <p:ph type="body" sz="quarter" idx="24"/>
          </p:nvPr>
        </p:nvSpPr>
        <p:spPr/>
        <p:txBody>
          <a:bodyPr/>
          <a:lstStyle/>
          <a:p>
            <a:endParaRPr lang="it-IT"/>
          </a:p>
        </p:txBody>
      </p:sp>
      <p:sp>
        <p:nvSpPr>
          <p:cNvPr id="14" name="Segnaposto immagine 13"/>
          <p:cNvSpPr>
            <a:spLocks noGrp="1"/>
          </p:cNvSpPr>
          <p:nvPr>
            <p:ph type="pic" sz="quarter" idx="25"/>
          </p:nvPr>
        </p:nvSpPr>
        <p:spPr/>
      </p:sp>
      <p:sp>
        <p:nvSpPr>
          <p:cNvPr id="15" name="Segnaposto testo 14"/>
          <p:cNvSpPr>
            <a:spLocks noGrp="1"/>
          </p:cNvSpPr>
          <p:nvPr>
            <p:ph type="body" sz="quarter" idx="26"/>
          </p:nvPr>
        </p:nvSpPr>
        <p:spPr/>
        <p:txBody>
          <a:bodyPr/>
          <a:lstStyle/>
          <a:p>
            <a:endParaRPr lang="it-IT"/>
          </a:p>
        </p:txBody>
      </p:sp>
      <p:sp>
        <p:nvSpPr>
          <p:cNvPr id="16" name="Segnaposto testo 15"/>
          <p:cNvSpPr>
            <a:spLocks noGrp="1"/>
          </p:cNvSpPr>
          <p:nvPr>
            <p:ph type="body" sz="quarter" idx="27"/>
          </p:nvPr>
        </p:nvSpPr>
        <p:spPr/>
        <p:txBody>
          <a:bodyPr/>
          <a:lstStyle/>
          <a:p>
            <a:endParaRPr lang="it-IT"/>
          </a:p>
        </p:txBody>
      </p:sp>
    </p:spTree>
    <p:extLst>
      <p:ext uri="{BB962C8B-B14F-4D97-AF65-F5344CB8AC3E}">
        <p14:creationId xmlns:p14="http://schemas.microsoft.com/office/powerpoint/2010/main" val="2111782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3DFloatVTI">
  <a:themeElements>
    <a:clrScheme name="Impostazioni personalizzate 3">
      <a:dk1>
        <a:srgbClr val="000000"/>
      </a:dk1>
      <a:lt1>
        <a:srgbClr val="FFFFFF"/>
      </a:lt1>
      <a:dk2>
        <a:srgbClr val="1B192E"/>
      </a:dk2>
      <a:lt2>
        <a:srgbClr val="EAE5EB"/>
      </a:lt2>
      <a:accent1>
        <a:srgbClr val="245A76"/>
      </a:accent1>
      <a:accent2>
        <a:srgbClr val="405D6D"/>
      </a:accent2>
      <a:accent3>
        <a:srgbClr val="D40AA8"/>
      </a:accent3>
      <a:accent4>
        <a:srgbClr val="B86E62"/>
      </a:accent4>
      <a:accent5>
        <a:srgbClr val="A3A3C1"/>
      </a:accent5>
      <a:accent6>
        <a:srgbClr val="37335B"/>
      </a:accent6>
      <a:hlink>
        <a:srgbClr val="0066FF"/>
      </a:hlink>
      <a:folHlink>
        <a:srgbClr val="666699"/>
      </a:folHlink>
    </a:clrScheme>
    <a:fontScheme name="Custom 1">
      <a:majorFont>
        <a:latin typeface="Avenir Next LT Pro Demi"/>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err="1" smtClean="0">
            <a:solidFill>
              <a:schemeClr val="bg1"/>
            </a:solidFill>
          </a:defRPr>
        </a:defPPr>
      </a:lstStyle>
    </a:txDef>
  </a:objectDefaults>
  <a:extraClrSchemeLst/>
  <a:extLst>
    <a:ext uri="{05A4C25C-085E-4340-85A3-A5531E510DB2}">
      <thm15:themeFamily xmlns:thm15="http://schemas.microsoft.com/office/thememl/2012/main" name="Presentation1" id="{F44159F7-4B4B-4832-BAD6-C379CBCD10FD}" vid="{A3E363CC-8896-4D10-B6A0-14D1B6F506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033ADDCBD3D64CA578CC4E19C3BB4A" ma:contentTypeVersion="11" ma:contentTypeDescription="Create a new document." ma:contentTypeScope="" ma:versionID="a96f7fc609497b04bb28d9b4937e6103">
  <xsd:schema xmlns:xsd="http://www.w3.org/2001/XMLSchema" xmlns:xs="http://www.w3.org/2001/XMLSchema" xmlns:p="http://schemas.microsoft.com/office/2006/metadata/properties" xmlns:ns2="79df2931-1a56-444d-994c-ee3f5be17848" xmlns:ns3="3433d799-6d81-43ad-ad26-337767758e0c" targetNamespace="http://schemas.microsoft.com/office/2006/metadata/properties" ma:root="true" ma:fieldsID="eb8a802148459418cac21261c52ef8f5" ns2:_="" ns3:_="">
    <xsd:import namespace="79df2931-1a56-444d-994c-ee3f5be17848"/>
    <xsd:import namespace="3433d799-6d81-43ad-ad26-337767758e0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df2931-1a56-444d-994c-ee3f5be178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f481b40-f286-4908-848d-74455da6f2b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33d799-6d81-43ad-ad26-337767758e0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b66ff5b-a0c5-40c6-bf86-35b213ac0850}" ma:internalName="TaxCatchAll" ma:showField="CatchAllData" ma:web="3433d799-6d81-43ad-ad26-337767758e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9df2931-1a56-444d-994c-ee3f5be17848">
      <Terms xmlns="http://schemas.microsoft.com/office/infopath/2007/PartnerControls"/>
    </lcf76f155ced4ddcb4097134ff3c332f>
    <TaxCatchAll xmlns="3433d799-6d81-43ad-ad26-337767758e0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E04D4E-0D8A-475F-BA5F-4B5E326849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df2931-1a56-444d-994c-ee3f5be17848"/>
    <ds:schemaRef ds:uri="3433d799-6d81-43ad-ad26-337767758e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811A92-D464-4AC4-A396-BA73B10CEEAC}">
  <ds:schemaRefs>
    <ds:schemaRef ds:uri="http://www.w3.org/XML/1998/namespace"/>
    <ds:schemaRef ds:uri="http://purl.org/dc/elements/1.1/"/>
    <ds:schemaRef ds:uri="http://purl.org/dc/terms/"/>
    <ds:schemaRef ds:uri="http://schemas.openxmlformats.org/package/2006/metadata/core-properties"/>
    <ds:schemaRef ds:uri="http://schemas.microsoft.com/sharepoint/v3"/>
    <ds:schemaRef ds:uri="http://schemas.microsoft.com/office/2006/documentManagement/types"/>
    <ds:schemaRef ds:uri="http://schemas.microsoft.com/office/infopath/2007/PartnerControls"/>
    <ds:schemaRef ds:uri="http://purl.org/dc/dcmitype/"/>
    <ds:schemaRef ds:uri="16c05727-aa75-4e4a-9b5f-8a80a1165891"/>
    <ds:schemaRef ds:uri="230e9df3-be65-4c73-a93b-d1236ebd677e"/>
    <ds:schemaRef ds:uri="71af3243-3dd4-4a8d-8c0d-dd76da1f02a5"/>
    <ds:schemaRef ds:uri="http://schemas.microsoft.com/office/2006/metadata/properties"/>
    <ds:schemaRef ds:uri="79df2931-1a56-444d-994c-ee3f5be17848"/>
    <ds:schemaRef ds:uri="3433d799-6d81-43ad-ad26-337767758e0c"/>
  </ds:schemaRefs>
</ds:datastoreItem>
</file>

<file path=customXml/itemProps3.xml><?xml version="1.0" encoding="utf-8"?>
<ds:datastoreItem xmlns:ds="http://schemas.openxmlformats.org/officeDocument/2006/customXml" ds:itemID="{904751AB-E840-446F-8D49-E697067EC88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CASSATA ppt template_final</Template>
  <TotalTime>301</TotalTime>
  <Words>222</Words>
  <Application>Microsoft Macintosh PowerPoint</Application>
  <PresentationFormat>Widescreen</PresentationFormat>
  <Paragraphs>74</Paragraphs>
  <Slides>11</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11</vt:i4>
      </vt:variant>
    </vt:vector>
  </HeadingPairs>
  <TitlesOfParts>
    <vt:vector size="19" baseType="lpstr">
      <vt:lpstr>Avenir Next</vt:lpstr>
      <vt:lpstr>Avenir Next LT Pro</vt:lpstr>
      <vt:lpstr>Avenir Next LT Pro Light</vt:lpstr>
      <vt:lpstr>Calibri</vt:lpstr>
      <vt:lpstr>Symbol</vt:lpstr>
      <vt:lpstr>Wingdings</vt:lpstr>
      <vt:lpstr>Arial</vt:lpstr>
      <vt:lpstr>3DFloatVTI</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Panagiota Agkoli</dc:creator>
  <cp:lastModifiedBy>Utente di Microsoft Office</cp:lastModifiedBy>
  <cp:revision>66</cp:revision>
  <cp:lastPrinted>2026-02-19T08:16:59Z</cp:lastPrinted>
  <dcterms:created xsi:type="dcterms:W3CDTF">2025-12-09T08:02:39Z</dcterms:created>
  <dcterms:modified xsi:type="dcterms:W3CDTF">2026-03-23T11:40:33Z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0x0101003B033ADDCBD3D64CA578CC4E19C3BB4A</vt:lpwstr>
  </property>
  <property fmtid="{D5CDD505-2E9C-101B-9397-08002B2CF9AE}" pid="3" name="MediaServiceImageTags">
    <vt:lpwstr/>
  </property>
</Properties>
</file>